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9E649-1C59-4245-950F-8F870EA4B0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19B64A7-1C67-4335-9CD3-C6F3B2A251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 this project we are setting up LAB network so that each LAB can communicate with each other easily.</a:t>
          </a:r>
          <a:endParaRPr lang="en-US"/>
        </a:p>
      </dgm:t>
    </dgm:pt>
    <dgm:pt modelId="{093CF1E6-7586-42AC-AD3C-E78186E38718}" type="parTrans" cxnId="{E0484C76-6D34-4509-8AC6-C670D2F0671B}">
      <dgm:prSet/>
      <dgm:spPr/>
      <dgm:t>
        <a:bodyPr/>
        <a:lstStyle/>
        <a:p>
          <a:endParaRPr lang="en-US"/>
        </a:p>
      </dgm:t>
    </dgm:pt>
    <dgm:pt modelId="{6292A792-D661-4573-B8D9-C3FE0EA4E5CF}" type="sibTrans" cxnId="{E0484C76-6D34-4509-8AC6-C670D2F0671B}">
      <dgm:prSet/>
      <dgm:spPr/>
      <dgm:t>
        <a:bodyPr/>
        <a:lstStyle/>
        <a:p>
          <a:endParaRPr lang="en-US"/>
        </a:p>
      </dgm:t>
    </dgm:pt>
    <dgm:pt modelId="{EC5DB754-B069-4A0E-803F-533189D2C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Here each LAB in is on different network and we are connecting different network using router and using RIP protocol to route the packets.</a:t>
          </a:r>
          <a:endParaRPr lang="en-US"/>
        </a:p>
      </dgm:t>
    </dgm:pt>
    <dgm:pt modelId="{E9BA35C8-3E47-4091-9323-3DC5BFEB5C29}" type="parTrans" cxnId="{D082052E-FAFB-4F14-80F9-F6959268E7AC}">
      <dgm:prSet/>
      <dgm:spPr/>
      <dgm:t>
        <a:bodyPr/>
        <a:lstStyle/>
        <a:p>
          <a:endParaRPr lang="en-US"/>
        </a:p>
      </dgm:t>
    </dgm:pt>
    <dgm:pt modelId="{C6B0BB6E-7F4F-46A5-81D8-70ABAC7A108C}" type="sibTrans" cxnId="{D082052E-FAFB-4F14-80F9-F6959268E7AC}">
      <dgm:prSet/>
      <dgm:spPr/>
      <dgm:t>
        <a:bodyPr/>
        <a:lstStyle/>
        <a:p>
          <a:endParaRPr lang="en-US"/>
        </a:p>
      </dgm:t>
    </dgm:pt>
    <dgm:pt modelId="{30FCC558-8ACE-46D0-96DE-E2566B35F35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Also covering both wired and wireless connection in a LAN which is established within different labs.</a:t>
          </a:r>
          <a:endParaRPr lang="en-US"/>
        </a:p>
      </dgm:t>
    </dgm:pt>
    <dgm:pt modelId="{298BAA92-A928-455F-8403-8775C918BF8D}" type="parTrans" cxnId="{12C199C9-FC7A-4C15-AF68-7A7B02F0022B}">
      <dgm:prSet/>
      <dgm:spPr/>
      <dgm:t>
        <a:bodyPr/>
        <a:lstStyle/>
        <a:p>
          <a:endParaRPr lang="en-US"/>
        </a:p>
      </dgm:t>
    </dgm:pt>
    <dgm:pt modelId="{342003AC-D6BF-4F9D-97F7-0C21B5555732}" type="sibTrans" cxnId="{12C199C9-FC7A-4C15-AF68-7A7B02F0022B}">
      <dgm:prSet/>
      <dgm:spPr/>
      <dgm:t>
        <a:bodyPr/>
        <a:lstStyle/>
        <a:p>
          <a:endParaRPr lang="en-US"/>
        </a:p>
      </dgm:t>
    </dgm:pt>
    <dgm:pt modelId="{E96605FD-AD13-4B00-8111-D9F33A0BEAD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We have also </a:t>
          </a:r>
          <a:r>
            <a:rPr lang="en-US" b="0" i="0"/>
            <a:t>established a server so that</a:t>
          </a:r>
          <a:r>
            <a:rPr lang="en-GB" b="0" i="0"/>
            <a:t> each PC in network can request the service like SMTP service.</a:t>
          </a:r>
          <a:endParaRPr lang="en-US"/>
        </a:p>
      </dgm:t>
    </dgm:pt>
    <dgm:pt modelId="{68718D13-A650-4DA5-ACAD-3B4F66D63241}" type="parTrans" cxnId="{632536C0-CC06-482A-9B1C-CEC6A7C8245D}">
      <dgm:prSet/>
      <dgm:spPr/>
      <dgm:t>
        <a:bodyPr/>
        <a:lstStyle/>
        <a:p>
          <a:endParaRPr lang="en-US"/>
        </a:p>
      </dgm:t>
    </dgm:pt>
    <dgm:pt modelId="{09428F67-59C3-44E8-BCF9-3C18E706F343}" type="sibTrans" cxnId="{632536C0-CC06-482A-9B1C-CEC6A7C8245D}">
      <dgm:prSet/>
      <dgm:spPr/>
      <dgm:t>
        <a:bodyPr/>
        <a:lstStyle/>
        <a:p>
          <a:endParaRPr lang="en-US"/>
        </a:p>
      </dgm:t>
    </dgm:pt>
    <dgm:pt modelId="{B8A701C8-20B4-40C9-AA74-42B427FD0113}" type="pres">
      <dgm:prSet presAssocID="{3B29E649-1C59-4245-950F-8F870EA4B0B6}" presName="root" presStyleCnt="0">
        <dgm:presLayoutVars>
          <dgm:dir/>
          <dgm:resizeHandles val="exact"/>
        </dgm:presLayoutVars>
      </dgm:prSet>
      <dgm:spPr/>
    </dgm:pt>
    <dgm:pt modelId="{3F898F05-7149-45CC-976D-E7CC6A7D3157}" type="pres">
      <dgm:prSet presAssocID="{419B64A7-1C67-4335-9CD3-C6F3B2A25141}" presName="compNode" presStyleCnt="0"/>
      <dgm:spPr/>
    </dgm:pt>
    <dgm:pt modelId="{23AB9529-A3A3-4F52-AC34-2ADB448D0226}" type="pres">
      <dgm:prSet presAssocID="{419B64A7-1C67-4335-9CD3-C6F3B2A251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BFB9F21C-115B-45E2-929D-B5108B1B5CF0}" type="pres">
      <dgm:prSet presAssocID="{419B64A7-1C67-4335-9CD3-C6F3B2A25141}" presName="spaceRect" presStyleCnt="0"/>
      <dgm:spPr/>
    </dgm:pt>
    <dgm:pt modelId="{6D431DE5-B07C-4BD5-AC05-815C020094B2}" type="pres">
      <dgm:prSet presAssocID="{419B64A7-1C67-4335-9CD3-C6F3B2A25141}" presName="textRect" presStyleLbl="revTx" presStyleIdx="0" presStyleCnt="4">
        <dgm:presLayoutVars>
          <dgm:chMax val="1"/>
          <dgm:chPref val="1"/>
        </dgm:presLayoutVars>
      </dgm:prSet>
      <dgm:spPr/>
    </dgm:pt>
    <dgm:pt modelId="{E1CCE4D1-F3F0-408C-BF3E-2A6658F459E0}" type="pres">
      <dgm:prSet presAssocID="{6292A792-D661-4573-B8D9-C3FE0EA4E5CF}" presName="sibTrans" presStyleCnt="0"/>
      <dgm:spPr/>
    </dgm:pt>
    <dgm:pt modelId="{CD491A99-F95A-4B5B-ACBF-66AC2BFEEAE1}" type="pres">
      <dgm:prSet presAssocID="{EC5DB754-B069-4A0E-803F-533189D2CAEF}" presName="compNode" presStyleCnt="0"/>
      <dgm:spPr/>
    </dgm:pt>
    <dgm:pt modelId="{CCDA91DA-0642-486B-BDCE-7B94A95F9978}" type="pres">
      <dgm:prSet presAssocID="{EC5DB754-B069-4A0E-803F-533189D2CAE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1B70EE6-0831-4A87-BDA1-0BC1FABDC7D5}" type="pres">
      <dgm:prSet presAssocID="{EC5DB754-B069-4A0E-803F-533189D2CAEF}" presName="spaceRect" presStyleCnt="0"/>
      <dgm:spPr/>
    </dgm:pt>
    <dgm:pt modelId="{9C10EA0D-83E1-4A76-A9C5-8CC87655C1B6}" type="pres">
      <dgm:prSet presAssocID="{EC5DB754-B069-4A0E-803F-533189D2CAEF}" presName="textRect" presStyleLbl="revTx" presStyleIdx="1" presStyleCnt="4">
        <dgm:presLayoutVars>
          <dgm:chMax val="1"/>
          <dgm:chPref val="1"/>
        </dgm:presLayoutVars>
      </dgm:prSet>
      <dgm:spPr/>
    </dgm:pt>
    <dgm:pt modelId="{AE827745-19CA-4E0D-8765-F40D0E2FD4FA}" type="pres">
      <dgm:prSet presAssocID="{C6B0BB6E-7F4F-46A5-81D8-70ABAC7A108C}" presName="sibTrans" presStyleCnt="0"/>
      <dgm:spPr/>
    </dgm:pt>
    <dgm:pt modelId="{0DA52458-98D1-466B-AA96-AA5A024852B0}" type="pres">
      <dgm:prSet presAssocID="{30FCC558-8ACE-46D0-96DE-E2566B35F353}" presName="compNode" presStyleCnt="0"/>
      <dgm:spPr/>
    </dgm:pt>
    <dgm:pt modelId="{7D31C74D-3974-4426-AFAB-9644A41539D3}" type="pres">
      <dgm:prSet presAssocID="{30FCC558-8ACE-46D0-96DE-E2566B35F3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A1575646-3FFC-4C17-B314-9D15EF31836E}" type="pres">
      <dgm:prSet presAssocID="{30FCC558-8ACE-46D0-96DE-E2566B35F353}" presName="spaceRect" presStyleCnt="0"/>
      <dgm:spPr/>
    </dgm:pt>
    <dgm:pt modelId="{18C905ED-4442-4D0B-BE32-6CEFDB0AA8B0}" type="pres">
      <dgm:prSet presAssocID="{30FCC558-8ACE-46D0-96DE-E2566B35F353}" presName="textRect" presStyleLbl="revTx" presStyleIdx="2" presStyleCnt="4">
        <dgm:presLayoutVars>
          <dgm:chMax val="1"/>
          <dgm:chPref val="1"/>
        </dgm:presLayoutVars>
      </dgm:prSet>
      <dgm:spPr/>
    </dgm:pt>
    <dgm:pt modelId="{B733E02B-50F5-4D13-92C8-7F8F3D8CF537}" type="pres">
      <dgm:prSet presAssocID="{342003AC-D6BF-4F9D-97F7-0C21B5555732}" presName="sibTrans" presStyleCnt="0"/>
      <dgm:spPr/>
    </dgm:pt>
    <dgm:pt modelId="{4B8F2BCF-44B5-4AA9-994D-05E1A2A1FFDB}" type="pres">
      <dgm:prSet presAssocID="{E96605FD-AD13-4B00-8111-D9F33A0BEADC}" presName="compNode" presStyleCnt="0"/>
      <dgm:spPr/>
    </dgm:pt>
    <dgm:pt modelId="{FBD07D80-2B99-4D18-A2B7-C888C95D696F}" type="pres">
      <dgm:prSet presAssocID="{E96605FD-AD13-4B00-8111-D9F33A0BEA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70F02CA-B275-446C-8C0E-89AFA5F087F7}" type="pres">
      <dgm:prSet presAssocID="{E96605FD-AD13-4B00-8111-D9F33A0BEADC}" presName="spaceRect" presStyleCnt="0"/>
      <dgm:spPr/>
    </dgm:pt>
    <dgm:pt modelId="{45CAF01D-C18E-4BAC-B84A-2318B58A5627}" type="pres">
      <dgm:prSet presAssocID="{E96605FD-AD13-4B00-8111-D9F33A0BEAD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82052E-FAFB-4F14-80F9-F6959268E7AC}" srcId="{3B29E649-1C59-4245-950F-8F870EA4B0B6}" destId="{EC5DB754-B069-4A0E-803F-533189D2CAEF}" srcOrd="1" destOrd="0" parTransId="{E9BA35C8-3E47-4091-9323-3DC5BFEB5C29}" sibTransId="{C6B0BB6E-7F4F-46A5-81D8-70ABAC7A108C}"/>
    <dgm:cxn modelId="{D9EACB5E-E803-4BD7-902E-B79C4E8BCF9A}" type="presOf" srcId="{3B29E649-1C59-4245-950F-8F870EA4B0B6}" destId="{B8A701C8-20B4-40C9-AA74-42B427FD0113}" srcOrd="0" destOrd="0" presId="urn:microsoft.com/office/officeart/2018/2/layout/IconLabelList"/>
    <dgm:cxn modelId="{17DB3F62-3854-4B14-A457-C77E8EA87D2B}" type="presOf" srcId="{419B64A7-1C67-4335-9CD3-C6F3B2A25141}" destId="{6D431DE5-B07C-4BD5-AC05-815C020094B2}" srcOrd="0" destOrd="0" presId="urn:microsoft.com/office/officeart/2018/2/layout/IconLabelList"/>
    <dgm:cxn modelId="{135BDE68-D3A3-4B22-8C5C-051D139C5649}" type="presOf" srcId="{30FCC558-8ACE-46D0-96DE-E2566B35F353}" destId="{18C905ED-4442-4D0B-BE32-6CEFDB0AA8B0}" srcOrd="0" destOrd="0" presId="urn:microsoft.com/office/officeart/2018/2/layout/IconLabelList"/>
    <dgm:cxn modelId="{9ED1BC4E-2B4D-48A3-9929-A47D5FF78035}" type="presOf" srcId="{EC5DB754-B069-4A0E-803F-533189D2CAEF}" destId="{9C10EA0D-83E1-4A76-A9C5-8CC87655C1B6}" srcOrd="0" destOrd="0" presId="urn:microsoft.com/office/officeart/2018/2/layout/IconLabelList"/>
    <dgm:cxn modelId="{E0484C76-6D34-4509-8AC6-C670D2F0671B}" srcId="{3B29E649-1C59-4245-950F-8F870EA4B0B6}" destId="{419B64A7-1C67-4335-9CD3-C6F3B2A25141}" srcOrd="0" destOrd="0" parTransId="{093CF1E6-7586-42AC-AD3C-E78186E38718}" sibTransId="{6292A792-D661-4573-B8D9-C3FE0EA4E5CF}"/>
    <dgm:cxn modelId="{0389C1B1-7294-40BB-8C83-9C29DE30F960}" type="presOf" srcId="{E96605FD-AD13-4B00-8111-D9F33A0BEADC}" destId="{45CAF01D-C18E-4BAC-B84A-2318B58A5627}" srcOrd="0" destOrd="0" presId="urn:microsoft.com/office/officeart/2018/2/layout/IconLabelList"/>
    <dgm:cxn modelId="{632536C0-CC06-482A-9B1C-CEC6A7C8245D}" srcId="{3B29E649-1C59-4245-950F-8F870EA4B0B6}" destId="{E96605FD-AD13-4B00-8111-D9F33A0BEADC}" srcOrd="3" destOrd="0" parTransId="{68718D13-A650-4DA5-ACAD-3B4F66D63241}" sibTransId="{09428F67-59C3-44E8-BCF9-3C18E706F343}"/>
    <dgm:cxn modelId="{12C199C9-FC7A-4C15-AF68-7A7B02F0022B}" srcId="{3B29E649-1C59-4245-950F-8F870EA4B0B6}" destId="{30FCC558-8ACE-46D0-96DE-E2566B35F353}" srcOrd="2" destOrd="0" parTransId="{298BAA92-A928-455F-8403-8775C918BF8D}" sibTransId="{342003AC-D6BF-4F9D-97F7-0C21B5555732}"/>
    <dgm:cxn modelId="{D55EE724-C40F-4EE2-AC68-6C12CA084792}" type="presParOf" srcId="{B8A701C8-20B4-40C9-AA74-42B427FD0113}" destId="{3F898F05-7149-45CC-976D-E7CC6A7D3157}" srcOrd="0" destOrd="0" presId="urn:microsoft.com/office/officeart/2018/2/layout/IconLabelList"/>
    <dgm:cxn modelId="{2D838BA9-46A4-4F2D-BC27-2ED0B3244C94}" type="presParOf" srcId="{3F898F05-7149-45CC-976D-E7CC6A7D3157}" destId="{23AB9529-A3A3-4F52-AC34-2ADB448D0226}" srcOrd="0" destOrd="0" presId="urn:microsoft.com/office/officeart/2018/2/layout/IconLabelList"/>
    <dgm:cxn modelId="{E2DBED6A-E424-47E6-9AC2-D5DBA5129BB4}" type="presParOf" srcId="{3F898F05-7149-45CC-976D-E7CC6A7D3157}" destId="{BFB9F21C-115B-45E2-929D-B5108B1B5CF0}" srcOrd="1" destOrd="0" presId="urn:microsoft.com/office/officeart/2018/2/layout/IconLabelList"/>
    <dgm:cxn modelId="{C105F18C-4E86-49A7-A264-62A9D25989E2}" type="presParOf" srcId="{3F898F05-7149-45CC-976D-E7CC6A7D3157}" destId="{6D431DE5-B07C-4BD5-AC05-815C020094B2}" srcOrd="2" destOrd="0" presId="urn:microsoft.com/office/officeart/2018/2/layout/IconLabelList"/>
    <dgm:cxn modelId="{4108BE35-38C8-40EA-98C6-D9DBFD42B938}" type="presParOf" srcId="{B8A701C8-20B4-40C9-AA74-42B427FD0113}" destId="{E1CCE4D1-F3F0-408C-BF3E-2A6658F459E0}" srcOrd="1" destOrd="0" presId="urn:microsoft.com/office/officeart/2018/2/layout/IconLabelList"/>
    <dgm:cxn modelId="{35744DE7-A2F3-40F1-A2A0-50C43D801735}" type="presParOf" srcId="{B8A701C8-20B4-40C9-AA74-42B427FD0113}" destId="{CD491A99-F95A-4B5B-ACBF-66AC2BFEEAE1}" srcOrd="2" destOrd="0" presId="urn:microsoft.com/office/officeart/2018/2/layout/IconLabelList"/>
    <dgm:cxn modelId="{A02BCD83-2847-489C-B05D-4BB2AE8D08DE}" type="presParOf" srcId="{CD491A99-F95A-4B5B-ACBF-66AC2BFEEAE1}" destId="{CCDA91DA-0642-486B-BDCE-7B94A95F9978}" srcOrd="0" destOrd="0" presId="urn:microsoft.com/office/officeart/2018/2/layout/IconLabelList"/>
    <dgm:cxn modelId="{B75F1947-E5D5-416C-A703-A3E879EAF237}" type="presParOf" srcId="{CD491A99-F95A-4B5B-ACBF-66AC2BFEEAE1}" destId="{B1B70EE6-0831-4A87-BDA1-0BC1FABDC7D5}" srcOrd="1" destOrd="0" presId="urn:microsoft.com/office/officeart/2018/2/layout/IconLabelList"/>
    <dgm:cxn modelId="{280A2154-81E9-42CA-AEBF-D7A0BB97756D}" type="presParOf" srcId="{CD491A99-F95A-4B5B-ACBF-66AC2BFEEAE1}" destId="{9C10EA0D-83E1-4A76-A9C5-8CC87655C1B6}" srcOrd="2" destOrd="0" presId="urn:microsoft.com/office/officeart/2018/2/layout/IconLabelList"/>
    <dgm:cxn modelId="{A2FC8A96-B3BF-40BD-887A-26BC97DAA5CE}" type="presParOf" srcId="{B8A701C8-20B4-40C9-AA74-42B427FD0113}" destId="{AE827745-19CA-4E0D-8765-F40D0E2FD4FA}" srcOrd="3" destOrd="0" presId="urn:microsoft.com/office/officeart/2018/2/layout/IconLabelList"/>
    <dgm:cxn modelId="{A22AA016-246A-4EE3-824F-B675322D6354}" type="presParOf" srcId="{B8A701C8-20B4-40C9-AA74-42B427FD0113}" destId="{0DA52458-98D1-466B-AA96-AA5A024852B0}" srcOrd="4" destOrd="0" presId="urn:microsoft.com/office/officeart/2018/2/layout/IconLabelList"/>
    <dgm:cxn modelId="{FA7519A7-77D9-42E8-9031-BC90C7BAA837}" type="presParOf" srcId="{0DA52458-98D1-466B-AA96-AA5A024852B0}" destId="{7D31C74D-3974-4426-AFAB-9644A41539D3}" srcOrd="0" destOrd="0" presId="urn:microsoft.com/office/officeart/2018/2/layout/IconLabelList"/>
    <dgm:cxn modelId="{A28312CB-DD1B-4FF0-B88B-419E6145DD47}" type="presParOf" srcId="{0DA52458-98D1-466B-AA96-AA5A024852B0}" destId="{A1575646-3FFC-4C17-B314-9D15EF31836E}" srcOrd="1" destOrd="0" presId="urn:microsoft.com/office/officeart/2018/2/layout/IconLabelList"/>
    <dgm:cxn modelId="{9F4DCD8F-E342-457D-85AB-424C87732D93}" type="presParOf" srcId="{0DA52458-98D1-466B-AA96-AA5A024852B0}" destId="{18C905ED-4442-4D0B-BE32-6CEFDB0AA8B0}" srcOrd="2" destOrd="0" presId="urn:microsoft.com/office/officeart/2018/2/layout/IconLabelList"/>
    <dgm:cxn modelId="{19BBB629-329E-4C0C-91A5-CEDE4CE30C5D}" type="presParOf" srcId="{B8A701C8-20B4-40C9-AA74-42B427FD0113}" destId="{B733E02B-50F5-4D13-92C8-7F8F3D8CF537}" srcOrd="5" destOrd="0" presId="urn:microsoft.com/office/officeart/2018/2/layout/IconLabelList"/>
    <dgm:cxn modelId="{D6C1039F-5F53-47BD-AF7F-980B24118E6D}" type="presParOf" srcId="{B8A701C8-20B4-40C9-AA74-42B427FD0113}" destId="{4B8F2BCF-44B5-4AA9-994D-05E1A2A1FFDB}" srcOrd="6" destOrd="0" presId="urn:microsoft.com/office/officeart/2018/2/layout/IconLabelList"/>
    <dgm:cxn modelId="{C55A85A5-559F-484F-A4BE-FB229E4ECA40}" type="presParOf" srcId="{4B8F2BCF-44B5-4AA9-994D-05E1A2A1FFDB}" destId="{FBD07D80-2B99-4D18-A2B7-C888C95D696F}" srcOrd="0" destOrd="0" presId="urn:microsoft.com/office/officeart/2018/2/layout/IconLabelList"/>
    <dgm:cxn modelId="{D854DB9F-2390-41DF-AA4D-89FF35D6C7AF}" type="presParOf" srcId="{4B8F2BCF-44B5-4AA9-994D-05E1A2A1FFDB}" destId="{270F02CA-B275-446C-8C0E-89AFA5F087F7}" srcOrd="1" destOrd="0" presId="urn:microsoft.com/office/officeart/2018/2/layout/IconLabelList"/>
    <dgm:cxn modelId="{C4122091-2D18-4508-A4D6-060A5157E81F}" type="presParOf" srcId="{4B8F2BCF-44B5-4AA9-994D-05E1A2A1FFDB}" destId="{45CAF01D-C18E-4BAC-B84A-2318B58A562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B9529-A3A3-4F52-AC34-2ADB448D0226}">
      <dsp:nvSpPr>
        <dsp:cNvPr id="0" name=""/>
        <dsp:cNvSpPr/>
      </dsp:nvSpPr>
      <dsp:spPr>
        <a:xfrm>
          <a:off x="520435" y="52665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431DE5-B07C-4BD5-AC05-815C020094B2}">
      <dsp:nvSpPr>
        <dsp:cNvPr id="0" name=""/>
        <dsp:cNvSpPr/>
      </dsp:nvSpPr>
      <dsp:spPr>
        <a:xfrm>
          <a:off x="25435" y="1650445"/>
          <a:ext cx="180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In this project we are setting up LAB network so that each LAB can communicate with each other easily.</a:t>
          </a:r>
          <a:endParaRPr lang="en-US" sz="1100" kern="1200"/>
        </a:p>
      </dsp:txBody>
      <dsp:txXfrm>
        <a:off x="25435" y="1650445"/>
        <a:ext cx="1800000" cy="967500"/>
      </dsp:txXfrm>
    </dsp:sp>
    <dsp:sp modelId="{CCDA91DA-0642-486B-BDCE-7B94A95F9978}">
      <dsp:nvSpPr>
        <dsp:cNvPr id="0" name=""/>
        <dsp:cNvSpPr/>
      </dsp:nvSpPr>
      <dsp:spPr>
        <a:xfrm>
          <a:off x="2635435" y="52665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0EA0D-83E1-4A76-A9C5-8CC87655C1B6}">
      <dsp:nvSpPr>
        <dsp:cNvPr id="0" name=""/>
        <dsp:cNvSpPr/>
      </dsp:nvSpPr>
      <dsp:spPr>
        <a:xfrm>
          <a:off x="2140435" y="1650445"/>
          <a:ext cx="180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Here each LAB in is on different network and we are connecting different network using router and using RIP protocol to route the packets.</a:t>
          </a:r>
          <a:endParaRPr lang="en-US" sz="1100" kern="1200"/>
        </a:p>
      </dsp:txBody>
      <dsp:txXfrm>
        <a:off x="2140435" y="1650445"/>
        <a:ext cx="1800000" cy="967500"/>
      </dsp:txXfrm>
    </dsp:sp>
    <dsp:sp modelId="{7D31C74D-3974-4426-AFAB-9644A41539D3}">
      <dsp:nvSpPr>
        <dsp:cNvPr id="0" name=""/>
        <dsp:cNvSpPr/>
      </dsp:nvSpPr>
      <dsp:spPr>
        <a:xfrm>
          <a:off x="4750435" y="52665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905ED-4442-4D0B-BE32-6CEFDB0AA8B0}">
      <dsp:nvSpPr>
        <dsp:cNvPr id="0" name=""/>
        <dsp:cNvSpPr/>
      </dsp:nvSpPr>
      <dsp:spPr>
        <a:xfrm>
          <a:off x="4255435" y="1650445"/>
          <a:ext cx="180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Also covering both wired and wireless connection in a LAN which is established within different labs.</a:t>
          </a:r>
          <a:endParaRPr lang="en-US" sz="1100" kern="1200"/>
        </a:p>
      </dsp:txBody>
      <dsp:txXfrm>
        <a:off x="4255435" y="1650445"/>
        <a:ext cx="1800000" cy="967500"/>
      </dsp:txXfrm>
    </dsp:sp>
    <dsp:sp modelId="{FBD07D80-2B99-4D18-A2B7-C888C95D696F}">
      <dsp:nvSpPr>
        <dsp:cNvPr id="0" name=""/>
        <dsp:cNvSpPr/>
      </dsp:nvSpPr>
      <dsp:spPr>
        <a:xfrm>
          <a:off x="6865435" y="52665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AF01D-C18E-4BAC-B84A-2318B58A5627}">
      <dsp:nvSpPr>
        <dsp:cNvPr id="0" name=""/>
        <dsp:cNvSpPr/>
      </dsp:nvSpPr>
      <dsp:spPr>
        <a:xfrm>
          <a:off x="6370435" y="1650445"/>
          <a:ext cx="180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We have also </a:t>
          </a:r>
          <a:r>
            <a:rPr lang="en-US" sz="1100" b="0" i="0" kern="1200"/>
            <a:t>established a server so that</a:t>
          </a:r>
          <a:r>
            <a:rPr lang="en-GB" sz="1100" b="0" i="0" kern="1200"/>
            <a:t> each PC in network can request the service like SMTP service.</a:t>
          </a:r>
          <a:endParaRPr lang="en-US" sz="1100" kern="1200"/>
        </a:p>
      </dsp:txBody>
      <dsp:txXfrm>
        <a:off x="6370435" y="1650445"/>
        <a:ext cx="1800000" cy="96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4b85dab48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174b85dab4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4b85dab48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174b85dab48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4b85dab4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4b85dab4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4b85dab4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74b85dab4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4b85dab48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74b85dab48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4b85dab4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4b85dab4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74b85dab48_0_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174b85dab48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4b85dab48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4b85dab48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1356653" y="4654649"/>
            <a:ext cx="6629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MIET(Autonomous), JAMMU</a:t>
            </a:r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3" descr="https://lh4.googleusercontent.com/ZKYbnYgfHu_V-sRm525LWasYe90coY8yVI-sqXyC5QETb30_E_GdSRPh_iJtz5xtVkZhZt3NOxJyfJM5tYPAZHQ0t1NeYwGMjbehRKir7-E8ZM9-BHNOdsEa5H5zxd8fmLQ13SjYhkKqhDV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2445" y="1500180"/>
            <a:ext cx="2719107" cy="10715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9;p23">
            <a:extLst>
              <a:ext uri="{FF2B5EF4-FFF2-40B4-BE49-F238E27FC236}">
                <a16:creationId xmlns:a16="http://schemas.microsoft.com/office/drawing/2014/main" id="{4D7B27E3-7E5F-14E9-102B-550CE71A1792}"/>
              </a:ext>
            </a:extLst>
          </p:cNvPr>
          <p:cNvSpPr txBox="1"/>
          <p:nvPr/>
        </p:nvSpPr>
        <p:spPr>
          <a:xfrm>
            <a:off x="3325948" y="2876073"/>
            <a:ext cx="2492100" cy="135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1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spcBef>
                <a:spcPts val="800"/>
              </a:spcBef>
              <a:buSzPts val="1100"/>
            </a:pPr>
            <a:r>
              <a:rPr lang="en-GB" sz="1100" dirty="0" err="1"/>
              <a:t>Achint</a:t>
            </a:r>
            <a:r>
              <a:rPr lang="en-GB" sz="1100" dirty="0"/>
              <a:t> </a:t>
            </a:r>
            <a:r>
              <a:rPr lang="en-GB" sz="1100" dirty="0" err="1"/>
              <a:t>Sathoo</a:t>
            </a:r>
            <a:r>
              <a:rPr lang="en-GB" sz="1100" dirty="0"/>
              <a:t> - 2020A1R132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dirty="0" err="1"/>
              <a:t>Pranoy</a:t>
            </a:r>
            <a:r>
              <a:rPr lang="en-GB" sz="1100" dirty="0"/>
              <a:t> </a:t>
            </a:r>
            <a:r>
              <a:rPr lang="en-GB" sz="1100" dirty="0" err="1"/>
              <a:t>Bhan</a:t>
            </a:r>
            <a:r>
              <a:rPr lang="en-GB" sz="1100" dirty="0"/>
              <a:t> - 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2020A1R114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dirty="0"/>
              <a:t>Aryan Sharma – 2020A1R133</a:t>
            </a:r>
          </a:p>
          <a:p>
            <a:pPr algn="ctr">
              <a:lnSpc>
                <a:spcPct val="90000"/>
              </a:lnSpc>
              <a:spcBef>
                <a:spcPts val="800"/>
              </a:spcBef>
              <a:buSzPts val="1100"/>
            </a:pPr>
            <a:r>
              <a:rPr lang="en-GB" sz="1100" dirty="0"/>
              <a:t>Kavya Dhar - 2020A1R112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GB" sz="1100" dirty="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-2" y="113579"/>
            <a:ext cx="9144000" cy="822960"/>
          </a:xfrm>
          <a:custGeom>
            <a:avLst/>
            <a:gdLst>
              <a:gd name="connsiteX0" fmla="*/ 0 w 9144000"/>
              <a:gd name="connsiteY0" fmla="*/ 0 h 822960"/>
              <a:gd name="connsiteX1" fmla="*/ 744583 w 9144000"/>
              <a:gd name="connsiteY1" fmla="*/ 0 h 822960"/>
              <a:gd name="connsiteX2" fmla="*/ 1214846 w 9144000"/>
              <a:gd name="connsiteY2" fmla="*/ 0 h 822960"/>
              <a:gd name="connsiteX3" fmla="*/ 1685109 w 9144000"/>
              <a:gd name="connsiteY3" fmla="*/ 0 h 822960"/>
              <a:gd name="connsiteX4" fmla="*/ 2063931 w 9144000"/>
              <a:gd name="connsiteY4" fmla="*/ 0 h 822960"/>
              <a:gd name="connsiteX5" fmla="*/ 2534194 w 9144000"/>
              <a:gd name="connsiteY5" fmla="*/ 0 h 822960"/>
              <a:gd name="connsiteX6" fmla="*/ 3278777 w 9144000"/>
              <a:gd name="connsiteY6" fmla="*/ 0 h 822960"/>
              <a:gd name="connsiteX7" fmla="*/ 3657600 w 9144000"/>
              <a:gd name="connsiteY7" fmla="*/ 0 h 822960"/>
              <a:gd name="connsiteX8" fmla="*/ 4127863 w 9144000"/>
              <a:gd name="connsiteY8" fmla="*/ 0 h 822960"/>
              <a:gd name="connsiteX9" fmla="*/ 4781006 w 9144000"/>
              <a:gd name="connsiteY9" fmla="*/ 0 h 822960"/>
              <a:gd name="connsiteX10" fmla="*/ 5525589 w 9144000"/>
              <a:gd name="connsiteY10" fmla="*/ 0 h 822960"/>
              <a:gd name="connsiteX11" fmla="*/ 6087291 w 9144000"/>
              <a:gd name="connsiteY11" fmla="*/ 0 h 822960"/>
              <a:gd name="connsiteX12" fmla="*/ 6648994 w 9144000"/>
              <a:gd name="connsiteY12" fmla="*/ 0 h 822960"/>
              <a:gd name="connsiteX13" fmla="*/ 7302137 w 9144000"/>
              <a:gd name="connsiteY13" fmla="*/ 0 h 822960"/>
              <a:gd name="connsiteX14" fmla="*/ 7863840 w 9144000"/>
              <a:gd name="connsiteY14" fmla="*/ 0 h 822960"/>
              <a:gd name="connsiteX15" fmla="*/ 8516983 w 9144000"/>
              <a:gd name="connsiteY15" fmla="*/ 0 h 822960"/>
              <a:gd name="connsiteX16" fmla="*/ 9144000 w 9144000"/>
              <a:gd name="connsiteY16" fmla="*/ 0 h 822960"/>
              <a:gd name="connsiteX17" fmla="*/ 9144000 w 9144000"/>
              <a:gd name="connsiteY17" fmla="*/ 411480 h 822960"/>
              <a:gd name="connsiteX18" fmla="*/ 9144000 w 9144000"/>
              <a:gd name="connsiteY18" fmla="*/ 822960 h 822960"/>
              <a:gd name="connsiteX19" fmla="*/ 8673737 w 9144000"/>
              <a:gd name="connsiteY19" fmla="*/ 822960 h 822960"/>
              <a:gd name="connsiteX20" fmla="*/ 8112034 w 9144000"/>
              <a:gd name="connsiteY20" fmla="*/ 822960 h 822960"/>
              <a:gd name="connsiteX21" fmla="*/ 7367451 w 9144000"/>
              <a:gd name="connsiteY21" fmla="*/ 822960 h 822960"/>
              <a:gd name="connsiteX22" fmla="*/ 6805749 w 9144000"/>
              <a:gd name="connsiteY22" fmla="*/ 822960 h 822960"/>
              <a:gd name="connsiteX23" fmla="*/ 6152606 w 9144000"/>
              <a:gd name="connsiteY23" fmla="*/ 822960 h 822960"/>
              <a:gd name="connsiteX24" fmla="*/ 5499463 w 9144000"/>
              <a:gd name="connsiteY24" fmla="*/ 822960 h 822960"/>
              <a:gd name="connsiteX25" fmla="*/ 5029200 w 9144000"/>
              <a:gd name="connsiteY25" fmla="*/ 822960 h 822960"/>
              <a:gd name="connsiteX26" fmla="*/ 4376057 w 9144000"/>
              <a:gd name="connsiteY26" fmla="*/ 822960 h 822960"/>
              <a:gd name="connsiteX27" fmla="*/ 3631474 w 9144000"/>
              <a:gd name="connsiteY27" fmla="*/ 822960 h 822960"/>
              <a:gd name="connsiteX28" fmla="*/ 2978331 w 9144000"/>
              <a:gd name="connsiteY28" fmla="*/ 822960 h 822960"/>
              <a:gd name="connsiteX29" fmla="*/ 2142309 w 9144000"/>
              <a:gd name="connsiteY29" fmla="*/ 822960 h 822960"/>
              <a:gd name="connsiteX30" fmla="*/ 1672046 w 9144000"/>
              <a:gd name="connsiteY30" fmla="*/ 822960 h 822960"/>
              <a:gd name="connsiteX31" fmla="*/ 1110343 w 9144000"/>
              <a:gd name="connsiteY31" fmla="*/ 822960 h 822960"/>
              <a:gd name="connsiteX32" fmla="*/ 0 w 9144000"/>
              <a:gd name="connsiteY32" fmla="*/ 822960 h 822960"/>
              <a:gd name="connsiteX33" fmla="*/ 0 w 9144000"/>
              <a:gd name="connsiteY33" fmla="*/ 395021 h 822960"/>
              <a:gd name="connsiteX34" fmla="*/ 0 w 9144000"/>
              <a:gd name="connsiteY3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44000" h="822960" fill="none" extrusionOk="0">
                <a:moveTo>
                  <a:pt x="0" y="0"/>
                </a:moveTo>
                <a:cubicBezTo>
                  <a:pt x="352246" y="-28123"/>
                  <a:pt x="530842" y="31489"/>
                  <a:pt x="744583" y="0"/>
                </a:cubicBezTo>
                <a:cubicBezTo>
                  <a:pt x="958324" y="-31489"/>
                  <a:pt x="1051113" y="6219"/>
                  <a:pt x="1214846" y="0"/>
                </a:cubicBezTo>
                <a:cubicBezTo>
                  <a:pt x="1378579" y="-6219"/>
                  <a:pt x="1588460" y="15543"/>
                  <a:pt x="1685109" y="0"/>
                </a:cubicBezTo>
                <a:cubicBezTo>
                  <a:pt x="1781758" y="-15543"/>
                  <a:pt x="1912928" y="-2556"/>
                  <a:pt x="2063931" y="0"/>
                </a:cubicBezTo>
                <a:cubicBezTo>
                  <a:pt x="2214934" y="2556"/>
                  <a:pt x="2407330" y="3979"/>
                  <a:pt x="2534194" y="0"/>
                </a:cubicBezTo>
                <a:cubicBezTo>
                  <a:pt x="2661058" y="-3979"/>
                  <a:pt x="3062985" y="26209"/>
                  <a:pt x="3278777" y="0"/>
                </a:cubicBezTo>
                <a:cubicBezTo>
                  <a:pt x="3494569" y="-26209"/>
                  <a:pt x="3539932" y="11619"/>
                  <a:pt x="3657600" y="0"/>
                </a:cubicBezTo>
                <a:cubicBezTo>
                  <a:pt x="3775268" y="-11619"/>
                  <a:pt x="3992280" y="-4463"/>
                  <a:pt x="4127863" y="0"/>
                </a:cubicBezTo>
                <a:cubicBezTo>
                  <a:pt x="4263446" y="4463"/>
                  <a:pt x="4501152" y="15607"/>
                  <a:pt x="4781006" y="0"/>
                </a:cubicBezTo>
                <a:cubicBezTo>
                  <a:pt x="5060860" y="-15607"/>
                  <a:pt x="5306675" y="905"/>
                  <a:pt x="5525589" y="0"/>
                </a:cubicBezTo>
                <a:cubicBezTo>
                  <a:pt x="5744503" y="-905"/>
                  <a:pt x="5841720" y="20158"/>
                  <a:pt x="6087291" y="0"/>
                </a:cubicBezTo>
                <a:cubicBezTo>
                  <a:pt x="6332862" y="-20158"/>
                  <a:pt x="6492371" y="-22116"/>
                  <a:pt x="6648994" y="0"/>
                </a:cubicBezTo>
                <a:cubicBezTo>
                  <a:pt x="6805617" y="22116"/>
                  <a:pt x="7159810" y="-23729"/>
                  <a:pt x="7302137" y="0"/>
                </a:cubicBezTo>
                <a:cubicBezTo>
                  <a:pt x="7444464" y="23729"/>
                  <a:pt x="7608063" y="-17003"/>
                  <a:pt x="7863840" y="0"/>
                </a:cubicBezTo>
                <a:cubicBezTo>
                  <a:pt x="8119617" y="17003"/>
                  <a:pt x="8223410" y="31007"/>
                  <a:pt x="8516983" y="0"/>
                </a:cubicBezTo>
                <a:cubicBezTo>
                  <a:pt x="8810556" y="-31007"/>
                  <a:pt x="8855622" y="-24870"/>
                  <a:pt x="9144000" y="0"/>
                </a:cubicBezTo>
                <a:cubicBezTo>
                  <a:pt x="9146106" y="158385"/>
                  <a:pt x="9138129" y="218262"/>
                  <a:pt x="9144000" y="411480"/>
                </a:cubicBezTo>
                <a:cubicBezTo>
                  <a:pt x="9149871" y="604698"/>
                  <a:pt x="9147834" y="656459"/>
                  <a:pt x="9144000" y="822960"/>
                </a:cubicBezTo>
                <a:cubicBezTo>
                  <a:pt x="9037917" y="810400"/>
                  <a:pt x="8842717" y="808482"/>
                  <a:pt x="8673737" y="822960"/>
                </a:cubicBezTo>
                <a:cubicBezTo>
                  <a:pt x="8504757" y="837438"/>
                  <a:pt x="8267680" y="821755"/>
                  <a:pt x="8112034" y="822960"/>
                </a:cubicBezTo>
                <a:cubicBezTo>
                  <a:pt x="7956388" y="824165"/>
                  <a:pt x="7541749" y="814827"/>
                  <a:pt x="7367451" y="822960"/>
                </a:cubicBezTo>
                <a:cubicBezTo>
                  <a:pt x="7193153" y="831093"/>
                  <a:pt x="7014840" y="827494"/>
                  <a:pt x="6805749" y="822960"/>
                </a:cubicBezTo>
                <a:cubicBezTo>
                  <a:pt x="6596658" y="818426"/>
                  <a:pt x="6307880" y="826783"/>
                  <a:pt x="6152606" y="822960"/>
                </a:cubicBezTo>
                <a:cubicBezTo>
                  <a:pt x="5997332" y="819137"/>
                  <a:pt x="5670309" y="828097"/>
                  <a:pt x="5499463" y="822960"/>
                </a:cubicBezTo>
                <a:cubicBezTo>
                  <a:pt x="5328617" y="817823"/>
                  <a:pt x="5221034" y="812320"/>
                  <a:pt x="5029200" y="822960"/>
                </a:cubicBezTo>
                <a:cubicBezTo>
                  <a:pt x="4837366" y="833600"/>
                  <a:pt x="4510711" y="843398"/>
                  <a:pt x="4376057" y="822960"/>
                </a:cubicBezTo>
                <a:cubicBezTo>
                  <a:pt x="4241403" y="802522"/>
                  <a:pt x="3999297" y="818788"/>
                  <a:pt x="3631474" y="822960"/>
                </a:cubicBezTo>
                <a:cubicBezTo>
                  <a:pt x="3263651" y="827132"/>
                  <a:pt x="3224592" y="848313"/>
                  <a:pt x="2978331" y="822960"/>
                </a:cubicBezTo>
                <a:cubicBezTo>
                  <a:pt x="2732070" y="797607"/>
                  <a:pt x="2401652" y="807171"/>
                  <a:pt x="2142309" y="822960"/>
                </a:cubicBezTo>
                <a:cubicBezTo>
                  <a:pt x="1882966" y="838749"/>
                  <a:pt x="1842590" y="814774"/>
                  <a:pt x="1672046" y="822960"/>
                </a:cubicBezTo>
                <a:cubicBezTo>
                  <a:pt x="1501502" y="831146"/>
                  <a:pt x="1333756" y="796894"/>
                  <a:pt x="1110343" y="822960"/>
                </a:cubicBezTo>
                <a:cubicBezTo>
                  <a:pt x="886930" y="849026"/>
                  <a:pt x="237861" y="851021"/>
                  <a:pt x="0" y="822960"/>
                </a:cubicBezTo>
                <a:cubicBezTo>
                  <a:pt x="-11125" y="686774"/>
                  <a:pt x="-18966" y="521836"/>
                  <a:pt x="0" y="395021"/>
                </a:cubicBezTo>
                <a:cubicBezTo>
                  <a:pt x="18966" y="268206"/>
                  <a:pt x="1375" y="88041"/>
                  <a:pt x="0" y="0"/>
                </a:cubicBezTo>
                <a:close/>
              </a:path>
              <a:path w="9144000" h="822960" stroke="0" extrusionOk="0">
                <a:moveTo>
                  <a:pt x="0" y="0"/>
                </a:moveTo>
                <a:cubicBezTo>
                  <a:pt x="266064" y="-17773"/>
                  <a:pt x="563339" y="2995"/>
                  <a:pt x="744583" y="0"/>
                </a:cubicBezTo>
                <a:cubicBezTo>
                  <a:pt x="925827" y="-2995"/>
                  <a:pt x="1336103" y="-26900"/>
                  <a:pt x="1580606" y="0"/>
                </a:cubicBezTo>
                <a:cubicBezTo>
                  <a:pt x="1825109" y="26900"/>
                  <a:pt x="2233721" y="-39940"/>
                  <a:pt x="2416629" y="0"/>
                </a:cubicBezTo>
                <a:cubicBezTo>
                  <a:pt x="2599537" y="39940"/>
                  <a:pt x="2731833" y="4691"/>
                  <a:pt x="2886891" y="0"/>
                </a:cubicBezTo>
                <a:cubicBezTo>
                  <a:pt x="3041949" y="-4691"/>
                  <a:pt x="3299955" y="21057"/>
                  <a:pt x="3448594" y="0"/>
                </a:cubicBezTo>
                <a:cubicBezTo>
                  <a:pt x="3597233" y="-21057"/>
                  <a:pt x="3844894" y="9355"/>
                  <a:pt x="4193177" y="0"/>
                </a:cubicBezTo>
                <a:cubicBezTo>
                  <a:pt x="4541460" y="-9355"/>
                  <a:pt x="4733553" y="5669"/>
                  <a:pt x="4937760" y="0"/>
                </a:cubicBezTo>
                <a:cubicBezTo>
                  <a:pt x="5141967" y="-5669"/>
                  <a:pt x="5538030" y="41388"/>
                  <a:pt x="5773783" y="0"/>
                </a:cubicBezTo>
                <a:cubicBezTo>
                  <a:pt x="6009536" y="-41388"/>
                  <a:pt x="5980191" y="9514"/>
                  <a:pt x="6152606" y="0"/>
                </a:cubicBezTo>
                <a:cubicBezTo>
                  <a:pt x="6325021" y="-9514"/>
                  <a:pt x="6498593" y="-26581"/>
                  <a:pt x="6714309" y="0"/>
                </a:cubicBezTo>
                <a:cubicBezTo>
                  <a:pt x="6930025" y="26581"/>
                  <a:pt x="7240359" y="7826"/>
                  <a:pt x="7458891" y="0"/>
                </a:cubicBezTo>
                <a:cubicBezTo>
                  <a:pt x="7677423" y="-7826"/>
                  <a:pt x="7971300" y="-18581"/>
                  <a:pt x="8203474" y="0"/>
                </a:cubicBezTo>
                <a:cubicBezTo>
                  <a:pt x="8435648" y="18581"/>
                  <a:pt x="8676716" y="-39904"/>
                  <a:pt x="9144000" y="0"/>
                </a:cubicBezTo>
                <a:cubicBezTo>
                  <a:pt x="9140265" y="157996"/>
                  <a:pt x="9125899" y="234330"/>
                  <a:pt x="9144000" y="411480"/>
                </a:cubicBezTo>
                <a:cubicBezTo>
                  <a:pt x="9162101" y="588630"/>
                  <a:pt x="9152063" y="735357"/>
                  <a:pt x="9144000" y="822960"/>
                </a:cubicBezTo>
                <a:cubicBezTo>
                  <a:pt x="8849422" y="836117"/>
                  <a:pt x="8767252" y="847792"/>
                  <a:pt x="8490857" y="822960"/>
                </a:cubicBezTo>
                <a:cubicBezTo>
                  <a:pt x="8214462" y="798128"/>
                  <a:pt x="8043006" y="812200"/>
                  <a:pt x="7746274" y="822960"/>
                </a:cubicBezTo>
                <a:cubicBezTo>
                  <a:pt x="7449542" y="833720"/>
                  <a:pt x="7448765" y="805815"/>
                  <a:pt x="7367451" y="822960"/>
                </a:cubicBezTo>
                <a:cubicBezTo>
                  <a:pt x="7286137" y="840105"/>
                  <a:pt x="6984207" y="818384"/>
                  <a:pt x="6805749" y="822960"/>
                </a:cubicBezTo>
                <a:cubicBezTo>
                  <a:pt x="6627291" y="827536"/>
                  <a:pt x="6431700" y="819056"/>
                  <a:pt x="6244046" y="822960"/>
                </a:cubicBezTo>
                <a:cubicBezTo>
                  <a:pt x="6056392" y="826864"/>
                  <a:pt x="5918238" y="824361"/>
                  <a:pt x="5773783" y="822960"/>
                </a:cubicBezTo>
                <a:cubicBezTo>
                  <a:pt x="5629328" y="821559"/>
                  <a:pt x="5163749" y="861210"/>
                  <a:pt x="4937760" y="822960"/>
                </a:cubicBezTo>
                <a:cubicBezTo>
                  <a:pt x="4711771" y="784710"/>
                  <a:pt x="4433058" y="842011"/>
                  <a:pt x="4193177" y="822960"/>
                </a:cubicBezTo>
                <a:cubicBezTo>
                  <a:pt x="3953296" y="803909"/>
                  <a:pt x="3948725" y="812843"/>
                  <a:pt x="3814354" y="822960"/>
                </a:cubicBezTo>
                <a:cubicBezTo>
                  <a:pt x="3679983" y="833077"/>
                  <a:pt x="3482083" y="810139"/>
                  <a:pt x="3344091" y="822960"/>
                </a:cubicBezTo>
                <a:cubicBezTo>
                  <a:pt x="3206099" y="835781"/>
                  <a:pt x="3061604" y="823001"/>
                  <a:pt x="2782389" y="822960"/>
                </a:cubicBezTo>
                <a:cubicBezTo>
                  <a:pt x="2503174" y="822919"/>
                  <a:pt x="2451355" y="846732"/>
                  <a:pt x="2129246" y="822960"/>
                </a:cubicBezTo>
                <a:cubicBezTo>
                  <a:pt x="1807137" y="799188"/>
                  <a:pt x="1549502" y="839045"/>
                  <a:pt x="1384663" y="822960"/>
                </a:cubicBezTo>
                <a:cubicBezTo>
                  <a:pt x="1219824" y="806875"/>
                  <a:pt x="899951" y="855411"/>
                  <a:pt x="640080" y="822960"/>
                </a:cubicBezTo>
                <a:cubicBezTo>
                  <a:pt x="380209" y="790509"/>
                  <a:pt x="269992" y="832855"/>
                  <a:pt x="0" y="822960"/>
                </a:cubicBezTo>
                <a:cubicBezTo>
                  <a:pt x="5897" y="673493"/>
                  <a:pt x="3578" y="559074"/>
                  <a:pt x="0" y="403250"/>
                </a:cubicBezTo>
                <a:cubicBezTo>
                  <a:pt x="-3578" y="247426"/>
                  <a:pt x="-2897" y="134015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81352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1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Setting a Network Using Four Labs With Different Network</a:t>
            </a:r>
            <a:endParaRPr sz="1800" b="1" i="0" u="none" strike="noStrike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800" b="1" i="0" u="none" strike="noStrike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  <a:prstGeom prst="rect">
            <a:avLst/>
          </a:prstGeom>
        </p:spPr>
        <p:txBody>
          <a:bodyPr spcFirstLastPara="1" lIns="68575" tIns="34275" rIns="68575" bIns="3427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Contents</a:t>
            </a:r>
          </a:p>
        </p:txBody>
      </p:sp>
      <p:sp>
        <p:nvSpPr>
          <p:cNvPr id="13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  <a:gd name="connsiteX0" fmla="*/ 0 w 2606040"/>
              <a:gd name="connsiteY0" fmla="*/ 0 h 13716"/>
              <a:gd name="connsiteX1" fmla="*/ 599389 w 2606040"/>
              <a:gd name="connsiteY1" fmla="*/ 0 h 13716"/>
              <a:gd name="connsiteX2" fmla="*/ 1303020 w 2606040"/>
              <a:gd name="connsiteY2" fmla="*/ 0 h 13716"/>
              <a:gd name="connsiteX3" fmla="*/ 1876349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80590 w 2606040"/>
              <a:gd name="connsiteY6" fmla="*/ 13716 h 13716"/>
              <a:gd name="connsiteX7" fmla="*/ 1276960 w 2606040"/>
              <a:gd name="connsiteY7" fmla="*/ 13716 h 13716"/>
              <a:gd name="connsiteX8" fmla="*/ 65151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5838" y="5689"/>
                  <a:pt x="2605775" y="8075"/>
                  <a:pt x="2606040" y="13716"/>
                </a:cubicBezTo>
                <a:cubicBezTo>
                  <a:pt x="2260204" y="24770"/>
                  <a:pt x="2175708" y="1042"/>
                  <a:pt x="1902409" y="13716"/>
                </a:cubicBezTo>
                <a:cubicBezTo>
                  <a:pt x="1638502" y="36492"/>
                  <a:pt x="1460923" y="-20841"/>
                  <a:pt x="1276960" y="13716"/>
                </a:cubicBezTo>
                <a:cubicBezTo>
                  <a:pt x="1057717" y="9789"/>
                  <a:pt x="867956" y="-2252"/>
                  <a:pt x="677570" y="13716"/>
                </a:cubicBezTo>
                <a:cubicBezTo>
                  <a:pt x="457951" y="28801"/>
                  <a:pt x="189752" y="50816"/>
                  <a:pt x="0" y="13716"/>
                </a:cubicBezTo>
                <a:cubicBezTo>
                  <a:pt x="468" y="10483"/>
                  <a:pt x="836" y="5117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7080" y="4836"/>
                  <a:pt x="2606317" y="7740"/>
                  <a:pt x="2606040" y="13716"/>
                </a:cubicBezTo>
                <a:cubicBezTo>
                  <a:pt x="2347059" y="-1948"/>
                  <a:pt x="2192004" y="4234"/>
                  <a:pt x="1980590" y="13716"/>
                </a:cubicBezTo>
                <a:cubicBezTo>
                  <a:pt x="1783984" y="-14317"/>
                  <a:pt x="1487673" y="41336"/>
                  <a:pt x="1276960" y="13716"/>
                </a:cubicBezTo>
                <a:cubicBezTo>
                  <a:pt x="1087111" y="-41823"/>
                  <a:pt x="879204" y="42195"/>
                  <a:pt x="651510" y="13716"/>
                </a:cubicBezTo>
                <a:cubicBezTo>
                  <a:pt x="430798" y="-32336"/>
                  <a:pt x="132889" y="-38039"/>
                  <a:pt x="0" y="13716"/>
                </a:cubicBezTo>
                <a:cubicBezTo>
                  <a:pt x="1109" y="8984"/>
                  <a:pt x="330" y="5748"/>
                  <a:pt x="0" y="0"/>
                </a:cubicBezTo>
                <a:close/>
              </a:path>
              <a:path w="2606040" h="13716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5859" y="5467"/>
                  <a:pt x="2605677" y="7416"/>
                  <a:pt x="2606040" y="13716"/>
                </a:cubicBezTo>
                <a:cubicBezTo>
                  <a:pt x="2234648" y="22404"/>
                  <a:pt x="2180202" y="-14933"/>
                  <a:pt x="1902409" y="13716"/>
                </a:cubicBezTo>
                <a:cubicBezTo>
                  <a:pt x="1635562" y="42622"/>
                  <a:pt x="1477339" y="222"/>
                  <a:pt x="1276960" y="13716"/>
                </a:cubicBezTo>
                <a:cubicBezTo>
                  <a:pt x="1058094" y="62350"/>
                  <a:pt x="904206" y="-25208"/>
                  <a:pt x="677570" y="13716"/>
                </a:cubicBezTo>
                <a:cubicBezTo>
                  <a:pt x="485746" y="10141"/>
                  <a:pt x="195925" y="28433"/>
                  <a:pt x="0" y="13716"/>
                </a:cubicBezTo>
                <a:cubicBezTo>
                  <a:pt x="406" y="10107"/>
                  <a:pt x="891" y="45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3716"/>
                      <a:gd name="connsiteX1" fmla="*/ 625450 w 2606040"/>
                      <a:gd name="connsiteY1" fmla="*/ 0 h 13716"/>
                      <a:gd name="connsiteX2" fmla="*/ 1224839 w 2606040"/>
                      <a:gd name="connsiteY2" fmla="*/ 0 h 13716"/>
                      <a:gd name="connsiteX3" fmla="*/ 1824228 w 2606040"/>
                      <a:gd name="connsiteY3" fmla="*/ 0 h 13716"/>
                      <a:gd name="connsiteX4" fmla="*/ 2606040 w 2606040"/>
                      <a:gd name="connsiteY4" fmla="*/ 0 h 13716"/>
                      <a:gd name="connsiteX5" fmla="*/ 2606040 w 2606040"/>
                      <a:gd name="connsiteY5" fmla="*/ 13716 h 13716"/>
                      <a:gd name="connsiteX6" fmla="*/ 1902409 w 2606040"/>
                      <a:gd name="connsiteY6" fmla="*/ 13716 h 13716"/>
                      <a:gd name="connsiteX7" fmla="*/ 1276960 w 2606040"/>
                      <a:gd name="connsiteY7" fmla="*/ 13716 h 13716"/>
                      <a:gd name="connsiteX8" fmla="*/ 677570 w 2606040"/>
                      <a:gd name="connsiteY8" fmla="*/ 13716 h 13716"/>
                      <a:gd name="connsiteX9" fmla="*/ 0 w 2606040"/>
                      <a:gd name="connsiteY9" fmla="*/ 13716 h 13716"/>
                      <a:gd name="connsiteX10" fmla="*/ 0 w 2606040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3716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690" y="5728"/>
                          <a:pt x="2605650" y="7624"/>
                          <a:pt x="2606040" y="13716"/>
                        </a:cubicBezTo>
                        <a:cubicBezTo>
                          <a:pt x="2256758" y="26838"/>
                          <a:pt x="2173673" y="-17450"/>
                          <a:pt x="1902409" y="13716"/>
                        </a:cubicBezTo>
                        <a:cubicBezTo>
                          <a:pt x="1631145" y="44882"/>
                          <a:pt x="1461378" y="894"/>
                          <a:pt x="1276960" y="13716"/>
                        </a:cubicBezTo>
                        <a:cubicBezTo>
                          <a:pt x="1092542" y="26538"/>
                          <a:pt x="890442" y="8641"/>
                          <a:pt x="677570" y="13716"/>
                        </a:cubicBezTo>
                        <a:cubicBezTo>
                          <a:pt x="464698" y="18792"/>
                          <a:pt x="187648" y="31265"/>
                          <a:pt x="0" y="13716"/>
                        </a:cubicBezTo>
                        <a:cubicBezTo>
                          <a:pt x="-302" y="10335"/>
                          <a:pt x="417" y="4724"/>
                          <a:pt x="0" y="0"/>
                        </a:cubicBezTo>
                        <a:close/>
                      </a:path>
                      <a:path w="2606040" h="13716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6569" y="5071"/>
                          <a:pt x="2606315" y="7437"/>
                          <a:pt x="2606040" y="13716"/>
                        </a:cubicBezTo>
                        <a:cubicBezTo>
                          <a:pt x="2393024" y="-2332"/>
                          <a:pt x="2191161" y="34687"/>
                          <a:pt x="1980590" y="13716"/>
                        </a:cubicBezTo>
                        <a:cubicBezTo>
                          <a:pt x="1770019" y="-7255"/>
                          <a:pt x="1476440" y="31542"/>
                          <a:pt x="1276960" y="13716"/>
                        </a:cubicBezTo>
                        <a:cubicBezTo>
                          <a:pt x="1077480" y="-4110"/>
                          <a:pt x="880988" y="37553"/>
                          <a:pt x="651510" y="13716"/>
                        </a:cubicBezTo>
                        <a:cubicBezTo>
                          <a:pt x="422032" y="-10121"/>
                          <a:pt x="130744" y="-6519"/>
                          <a:pt x="0" y="13716"/>
                        </a:cubicBezTo>
                        <a:cubicBezTo>
                          <a:pt x="198" y="8947"/>
                          <a:pt x="304" y="52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480060" y="2154674"/>
            <a:ext cx="3182691" cy="2490501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342900" lvl="0" indent="-298450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1700"/>
              <a:t>Introduction</a:t>
            </a:r>
          </a:p>
          <a:p>
            <a:pPr marL="342900" lvl="0" indent="-298450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1700"/>
              <a:t>Networking Device Used</a:t>
            </a:r>
          </a:p>
          <a:p>
            <a:pPr marL="342900" lvl="0" indent="-298450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1700"/>
              <a:t>Connecting Wire Used</a:t>
            </a:r>
          </a:p>
          <a:p>
            <a:pPr marL="342900" lvl="0" indent="-298450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1700"/>
              <a:t>Network Structure</a:t>
            </a:r>
          </a:p>
          <a:p>
            <a:pPr marL="342900" lvl="0" indent="-298450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1700"/>
              <a:t>Demonstration</a:t>
            </a:r>
          </a:p>
        </p:txBody>
      </p:sp>
      <p:pic>
        <p:nvPicPr>
          <p:cNvPr id="5" name="Picture 4" descr="Speech bubble with hashtag symbol">
            <a:extLst>
              <a:ext uri="{FF2B5EF4-FFF2-40B4-BE49-F238E27FC236}">
                <a16:creationId xmlns:a16="http://schemas.microsoft.com/office/drawing/2014/main" id="{4862865F-D5BB-1159-F7E2-17F99F7FF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6" r="18245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4686300" y="4767262"/>
            <a:ext cx="3086100" cy="273844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</a:rPr>
              <a:t>Setting a Network Using Four Labs With Different Network</a:t>
            </a:r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7829550" y="4767262"/>
            <a:ext cx="685800" cy="273844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2</a:t>
            </a:fld>
            <a:endParaRPr lang="en-GB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  <a:prstGeom prst="rect">
            <a:avLst/>
          </a:prstGeom>
        </p:spPr>
        <p:txBody>
          <a:bodyPr spcFirstLastPara="1" lIns="68575" tIns="34275" rIns="68575" bIns="3427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2" name="Google Shape;127;p24">
            <a:extLst>
              <a:ext uri="{FF2B5EF4-FFF2-40B4-BE49-F238E27FC236}">
                <a16:creationId xmlns:a16="http://schemas.microsoft.com/office/drawing/2014/main" id="{EEF50149-5FDD-24ED-4C41-83EBD865E23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28579" y="4799347"/>
            <a:ext cx="3086100" cy="273843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 sz="800" dirty="0">
                <a:solidFill>
                  <a:schemeClr val="accent1">
                    <a:lumMod val="75000"/>
                  </a:schemeClr>
                </a:solidFill>
              </a:rPr>
              <a:t>Setting a Network Using Four Labs With Different Network</a:t>
            </a:r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8778240" y="4841748"/>
            <a:ext cx="336042" cy="273843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3</a:t>
            </a:fld>
            <a:endParaRPr lang="en-GB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38" name="Google Shape;135;p25">
            <a:extLst>
              <a:ext uri="{FF2B5EF4-FFF2-40B4-BE49-F238E27FC236}">
                <a16:creationId xmlns:a16="http://schemas.microsoft.com/office/drawing/2014/main" id="{F8E1E8DA-CB0B-806B-07AA-B79F05624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783121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0" name="Rectangle 14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  <a:prstGeom prst="rect">
            <a:avLst/>
          </a:prstGeom>
        </p:spPr>
        <p:txBody>
          <a:bodyPr spcFirstLastPara="1" lIns="68575" tIns="34275" rIns="68575" bIns="3427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Networking Device Used</a:t>
            </a:r>
          </a:p>
        </p:txBody>
      </p:sp>
      <p:sp>
        <p:nvSpPr>
          <p:cNvPr id="15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  <a:gd name="connsiteX0" fmla="*/ 0 w 2606040"/>
              <a:gd name="connsiteY0" fmla="*/ 0 h 13716"/>
              <a:gd name="connsiteX1" fmla="*/ 599389 w 2606040"/>
              <a:gd name="connsiteY1" fmla="*/ 0 h 13716"/>
              <a:gd name="connsiteX2" fmla="*/ 1303020 w 2606040"/>
              <a:gd name="connsiteY2" fmla="*/ 0 h 13716"/>
              <a:gd name="connsiteX3" fmla="*/ 1876349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80590 w 2606040"/>
              <a:gd name="connsiteY6" fmla="*/ 13716 h 13716"/>
              <a:gd name="connsiteX7" fmla="*/ 1276960 w 2606040"/>
              <a:gd name="connsiteY7" fmla="*/ 13716 h 13716"/>
              <a:gd name="connsiteX8" fmla="*/ 65151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5838" y="5689"/>
                  <a:pt x="2605775" y="8075"/>
                  <a:pt x="2606040" y="13716"/>
                </a:cubicBezTo>
                <a:cubicBezTo>
                  <a:pt x="2260204" y="24770"/>
                  <a:pt x="2175708" y="1042"/>
                  <a:pt x="1902409" y="13716"/>
                </a:cubicBezTo>
                <a:cubicBezTo>
                  <a:pt x="1638502" y="36492"/>
                  <a:pt x="1460923" y="-20841"/>
                  <a:pt x="1276960" y="13716"/>
                </a:cubicBezTo>
                <a:cubicBezTo>
                  <a:pt x="1057717" y="9789"/>
                  <a:pt x="867956" y="-2252"/>
                  <a:pt x="677570" y="13716"/>
                </a:cubicBezTo>
                <a:cubicBezTo>
                  <a:pt x="457951" y="28801"/>
                  <a:pt x="189752" y="50816"/>
                  <a:pt x="0" y="13716"/>
                </a:cubicBezTo>
                <a:cubicBezTo>
                  <a:pt x="468" y="10483"/>
                  <a:pt x="836" y="5117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7080" y="4836"/>
                  <a:pt x="2606317" y="7740"/>
                  <a:pt x="2606040" y="13716"/>
                </a:cubicBezTo>
                <a:cubicBezTo>
                  <a:pt x="2347059" y="-1948"/>
                  <a:pt x="2192004" y="4234"/>
                  <a:pt x="1980590" y="13716"/>
                </a:cubicBezTo>
                <a:cubicBezTo>
                  <a:pt x="1783984" y="-14317"/>
                  <a:pt x="1487673" y="41336"/>
                  <a:pt x="1276960" y="13716"/>
                </a:cubicBezTo>
                <a:cubicBezTo>
                  <a:pt x="1087111" y="-41823"/>
                  <a:pt x="879204" y="42195"/>
                  <a:pt x="651510" y="13716"/>
                </a:cubicBezTo>
                <a:cubicBezTo>
                  <a:pt x="430798" y="-32336"/>
                  <a:pt x="132889" y="-38039"/>
                  <a:pt x="0" y="13716"/>
                </a:cubicBezTo>
                <a:cubicBezTo>
                  <a:pt x="1109" y="8984"/>
                  <a:pt x="330" y="5748"/>
                  <a:pt x="0" y="0"/>
                </a:cubicBezTo>
                <a:close/>
              </a:path>
              <a:path w="2606040" h="13716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5859" y="5467"/>
                  <a:pt x="2605677" y="7416"/>
                  <a:pt x="2606040" y="13716"/>
                </a:cubicBezTo>
                <a:cubicBezTo>
                  <a:pt x="2234648" y="22404"/>
                  <a:pt x="2180202" y="-14933"/>
                  <a:pt x="1902409" y="13716"/>
                </a:cubicBezTo>
                <a:cubicBezTo>
                  <a:pt x="1635562" y="42622"/>
                  <a:pt x="1477339" y="222"/>
                  <a:pt x="1276960" y="13716"/>
                </a:cubicBezTo>
                <a:cubicBezTo>
                  <a:pt x="1058094" y="62350"/>
                  <a:pt x="904206" y="-25208"/>
                  <a:pt x="677570" y="13716"/>
                </a:cubicBezTo>
                <a:cubicBezTo>
                  <a:pt x="485746" y="10141"/>
                  <a:pt x="195925" y="28433"/>
                  <a:pt x="0" y="13716"/>
                </a:cubicBezTo>
                <a:cubicBezTo>
                  <a:pt x="406" y="10107"/>
                  <a:pt x="891" y="45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3716"/>
                      <a:gd name="connsiteX1" fmla="*/ 625450 w 2606040"/>
                      <a:gd name="connsiteY1" fmla="*/ 0 h 13716"/>
                      <a:gd name="connsiteX2" fmla="*/ 1224839 w 2606040"/>
                      <a:gd name="connsiteY2" fmla="*/ 0 h 13716"/>
                      <a:gd name="connsiteX3" fmla="*/ 1824228 w 2606040"/>
                      <a:gd name="connsiteY3" fmla="*/ 0 h 13716"/>
                      <a:gd name="connsiteX4" fmla="*/ 2606040 w 2606040"/>
                      <a:gd name="connsiteY4" fmla="*/ 0 h 13716"/>
                      <a:gd name="connsiteX5" fmla="*/ 2606040 w 2606040"/>
                      <a:gd name="connsiteY5" fmla="*/ 13716 h 13716"/>
                      <a:gd name="connsiteX6" fmla="*/ 1902409 w 2606040"/>
                      <a:gd name="connsiteY6" fmla="*/ 13716 h 13716"/>
                      <a:gd name="connsiteX7" fmla="*/ 1276960 w 2606040"/>
                      <a:gd name="connsiteY7" fmla="*/ 13716 h 13716"/>
                      <a:gd name="connsiteX8" fmla="*/ 677570 w 2606040"/>
                      <a:gd name="connsiteY8" fmla="*/ 13716 h 13716"/>
                      <a:gd name="connsiteX9" fmla="*/ 0 w 2606040"/>
                      <a:gd name="connsiteY9" fmla="*/ 13716 h 13716"/>
                      <a:gd name="connsiteX10" fmla="*/ 0 w 2606040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3716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690" y="5728"/>
                          <a:pt x="2605650" y="7624"/>
                          <a:pt x="2606040" y="13716"/>
                        </a:cubicBezTo>
                        <a:cubicBezTo>
                          <a:pt x="2256758" y="26838"/>
                          <a:pt x="2173673" y="-17450"/>
                          <a:pt x="1902409" y="13716"/>
                        </a:cubicBezTo>
                        <a:cubicBezTo>
                          <a:pt x="1631145" y="44882"/>
                          <a:pt x="1461378" y="894"/>
                          <a:pt x="1276960" y="13716"/>
                        </a:cubicBezTo>
                        <a:cubicBezTo>
                          <a:pt x="1092542" y="26538"/>
                          <a:pt x="890442" y="8641"/>
                          <a:pt x="677570" y="13716"/>
                        </a:cubicBezTo>
                        <a:cubicBezTo>
                          <a:pt x="464698" y="18792"/>
                          <a:pt x="187648" y="31265"/>
                          <a:pt x="0" y="13716"/>
                        </a:cubicBezTo>
                        <a:cubicBezTo>
                          <a:pt x="-302" y="10335"/>
                          <a:pt x="417" y="4724"/>
                          <a:pt x="0" y="0"/>
                        </a:cubicBezTo>
                        <a:close/>
                      </a:path>
                      <a:path w="2606040" h="13716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6569" y="5071"/>
                          <a:pt x="2606315" y="7437"/>
                          <a:pt x="2606040" y="13716"/>
                        </a:cubicBezTo>
                        <a:cubicBezTo>
                          <a:pt x="2393024" y="-2332"/>
                          <a:pt x="2191161" y="34687"/>
                          <a:pt x="1980590" y="13716"/>
                        </a:cubicBezTo>
                        <a:cubicBezTo>
                          <a:pt x="1770019" y="-7255"/>
                          <a:pt x="1476440" y="31542"/>
                          <a:pt x="1276960" y="13716"/>
                        </a:cubicBezTo>
                        <a:cubicBezTo>
                          <a:pt x="1077480" y="-4110"/>
                          <a:pt x="880988" y="37553"/>
                          <a:pt x="651510" y="13716"/>
                        </a:cubicBezTo>
                        <a:cubicBezTo>
                          <a:pt x="422032" y="-10121"/>
                          <a:pt x="130744" y="-6519"/>
                          <a:pt x="0" y="13716"/>
                        </a:cubicBezTo>
                        <a:cubicBezTo>
                          <a:pt x="198" y="8947"/>
                          <a:pt x="304" y="52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480060" y="2154674"/>
            <a:ext cx="3182691" cy="2490501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700"/>
              <a:t>Router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700"/>
              <a:t>Switch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700"/>
              <a:t>Wireless Access Point</a:t>
            </a:r>
          </a:p>
        </p:txBody>
      </p:sp>
      <p:pic>
        <p:nvPicPr>
          <p:cNvPr id="4" name="Picture 3" descr="Ethernet cables connected to a networking patch">
            <a:extLst>
              <a:ext uri="{FF2B5EF4-FFF2-40B4-BE49-F238E27FC236}">
                <a16:creationId xmlns:a16="http://schemas.microsoft.com/office/drawing/2014/main" id="{C854445C-2CE3-4F19-B5F9-11BE5B9DD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" r="2" b="2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Google Shape;127;p24">
            <a:extLst>
              <a:ext uri="{FF2B5EF4-FFF2-40B4-BE49-F238E27FC236}">
                <a16:creationId xmlns:a16="http://schemas.microsoft.com/office/drawing/2014/main" id="{A8498D56-CF79-CC2B-FAD8-0E33E764019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686300" y="4767262"/>
            <a:ext cx="3086100" cy="273844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</a:rPr>
              <a:t>Setting a Network Using Four Labs With Different Network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7829550" y="4767262"/>
            <a:ext cx="685800" cy="273844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4</a:t>
            </a:fld>
            <a:endParaRPr lang="en-GB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1" name="Rectangle 15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  <a:prstGeom prst="rect">
            <a:avLst/>
          </a:prstGeom>
        </p:spPr>
        <p:txBody>
          <a:bodyPr spcFirstLastPara="1" lIns="68575" tIns="34275" rIns="68575" bIns="3427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Connecting Wire Used</a:t>
            </a:r>
          </a:p>
        </p:txBody>
      </p:sp>
      <p:sp>
        <p:nvSpPr>
          <p:cNvPr id="16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  <a:gd name="connsiteX0" fmla="*/ 0 w 2606040"/>
              <a:gd name="connsiteY0" fmla="*/ 0 h 13716"/>
              <a:gd name="connsiteX1" fmla="*/ 599389 w 2606040"/>
              <a:gd name="connsiteY1" fmla="*/ 0 h 13716"/>
              <a:gd name="connsiteX2" fmla="*/ 1303020 w 2606040"/>
              <a:gd name="connsiteY2" fmla="*/ 0 h 13716"/>
              <a:gd name="connsiteX3" fmla="*/ 1876349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80590 w 2606040"/>
              <a:gd name="connsiteY6" fmla="*/ 13716 h 13716"/>
              <a:gd name="connsiteX7" fmla="*/ 1276960 w 2606040"/>
              <a:gd name="connsiteY7" fmla="*/ 13716 h 13716"/>
              <a:gd name="connsiteX8" fmla="*/ 65151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5838" y="5689"/>
                  <a:pt x="2605775" y="8075"/>
                  <a:pt x="2606040" y="13716"/>
                </a:cubicBezTo>
                <a:cubicBezTo>
                  <a:pt x="2260204" y="24770"/>
                  <a:pt x="2175708" y="1042"/>
                  <a:pt x="1902409" y="13716"/>
                </a:cubicBezTo>
                <a:cubicBezTo>
                  <a:pt x="1638502" y="36492"/>
                  <a:pt x="1460923" y="-20841"/>
                  <a:pt x="1276960" y="13716"/>
                </a:cubicBezTo>
                <a:cubicBezTo>
                  <a:pt x="1057717" y="9789"/>
                  <a:pt x="867956" y="-2252"/>
                  <a:pt x="677570" y="13716"/>
                </a:cubicBezTo>
                <a:cubicBezTo>
                  <a:pt x="457951" y="28801"/>
                  <a:pt x="189752" y="50816"/>
                  <a:pt x="0" y="13716"/>
                </a:cubicBezTo>
                <a:cubicBezTo>
                  <a:pt x="468" y="10483"/>
                  <a:pt x="836" y="5117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7080" y="4836"/>
                  <a:pt x="2606317" y="7740"/>
                  <a:pt x="2606040" y="13716"/>
                </a:cubicBezTo>
                <a:cubicBezTo>
                  <a:pt x="2347059" y="-1948"/>
                  <a:pt x="2192004" y="4234"/>
                  <a:pt x="1980590" y="13716"/>
                </a:cubicBezTo>
                <a:cubicBezTo>
                  <a:pt x="1783984" y="-14317"/>
                  <a:pt x="1487673" y="41336"/>
                  <a:pt x="1276960" y="13716"/>
                </a:cubicBezTo>
                <a:cubicBezTo>
                  <a:pt x="1087111" y="-41823"/>
                  <a:pt x="879204" y="42195"/>
                  <a:pt x="651510" y="13716"/>
                </a:cubicBezTo>
                <a:cubicBezTo>
                  <a:pt x="430798" y="-32336"/>
                  <a:pt x="132889" y="-38039"/>
                  <a:pt x="0" y="13716"/>
                </a:cubicBezTo>
                <a:cubicBezTo>
                  <a:pt x="1109" y="8984"/>
                  <a:pt x="330" y="5748"/>
                  <a:pt x="0" y="0"/>
                </a:cubicBezTo>
                <a:close/>
              </a:path>
              <a:path w="2606040" h="13716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5859" y="5467"/>
                  <a:pt x="2605677" y="7416"/>
                  <a:pt x="2606040" y="13716"/>
                </a:cubicBezTo>
                <a:cubicBezTo>
                  <a:pt x="2234648" y="22404"/>
                  <a:pt x="2180202" y="-14933"/>
                  <a:pt x="1902409" y="13716"/>
                </a:cubicBezTo>
                <a:cubicBezTo>
                  <a:pt x="1635562" y="42622"/>
                  <a:pt x="1477339" y="222"/>
                  <a:pt x="1276960" y="13716"/>
                </a:cubicBezTo>
                <a:cubicBezTo>
                  <a:pt x="1058094" y="62350"/>
                  <a:pt x="904206" y="-25208"/>
                  <a:pt x="677570" y="13716"/>
                </a:cubicBezTo>
                <a:cubicBezTo>
                  <a:pt x="485746" y="10141"/>
                  <a:pt x="195925" y="28433"/>
                  <a:pt x="0" y="13716"/>
                </a:cubicBezTo>
                <a:cubicBezTo>
                  <a:pt x="406" y="10107"/>
                  <a:pt x="891" y="45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3716"/>
                      <a:gd name="connsiteX1" fmla="*/ 625450 w 2606040"/>
                      <a:gd name="connsiteY1" fmla="*/ 0 h 13716"/>
                      <a:gd name="connsiteX2" fmla="*/ 1224839 w 2606040"/>
                      <a:gd name="connsiteY2" fmla="*/ 0 h 13716"/>
                      <a:gd name="connsiteX3" fmla="*/ 1824228 w 2606040"/>
                      <a:gd name="connsiteY3" fmla="*/ 0 h 13716"/>
                      <a:gd name="connsiteX4" fmla="*/ 2606040 w 2606040"/>
                      <a:gd name="connsiteY4" fmla="*/ 0 h 13716"/>
                      <a:gd name="connsiteX5" fmla="*/ 2606040 w 2606040"/>
                      <a:gd name="connsiteY5" fmla="*/ 13716 h 13716"/>
                      <a:gd name="connsiteX6" fmla="*/ 1902409 w 2606040"/>
                      <a:gd name="connsiteY6" fmla="*/ 13716 h 13716"/>
                      <a:gd name="connsiteX7" fmla="*/ 1276960 w 2606040"/>
                      <a:gd name="connsiteY7" fmla="*/ 13716 h 13716"/>
                      <a:gd name="connsiteX8" fmla="*/ 677570 w 2606040"/>
                      <a:gd name="connsiteY8" fmla="*/ 13716 h 13716"/>
                      <a:gd name="connsiteX9" fmla="*/ 0 w 2606040"/>
                      <a:gd name="connsiteY9" fmla="*/ 13716 h 13716"/>
                      <a:gd name="connsiteX10" fmla="*/ 0 w 2606040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3716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690" y="5728"/>
                          <a:pt x="2605650" y="7624"/>
                          <a:pt x="2606040" y="13716"/>
                        </a:cubicBezTo>
                        <a:cubicBezTo>
                          <a:pt x="2256758" y="26838"/>
                          <a:pt x="2173673" y="-17450"/>
                          <a:pt x="1902409" y="13716"/>
                        </a:cubicBezTo>
                        <a:cubicBezTo>
                          <a:pt x="1631145" y="44882"/>
                          <a:pt x="1461378" y="894"/>
                          <a:pt x="1276960" y="13716"/>
                        </a:cubicBezTo>
                        <a:cubicBezTo>
                          <a:pt x="1092542" y="26538"/>
                          <a:pt x="890442" y="8641"/>
                          <a:pt x="677570" y="13716"/>
                        </a:cubicBezTo>
                        <a:cubicBezTo>
                          <a:pt x="464698" y="18792"/>
                          <a:pt x="187648" y="31265"/>
                          <a:pt x="0" y="13716"/>
                        </a:cubicBezTo>
                        <a:cubicBezTo>
                          <a:pt x="-302" y="10335"/>
                          <a:pt x="417" y="4724"/>
                          <a:pt x="0" y="0"/>
                        </a:cubicBezTo>
                        <a:close/>
                      </a:path>
                      <a:path w="2606040" h="13716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6569" y="5071"/>
                          <a:pt x="2606315" y="7437"/>
                          <a:pt x="2606040" y="13716"/>
                        </a:cubicBezTo>
                        <a:cubicBezTo>
                          <a:pt x="2393024" y="-2332"/>
                          <a:pt x="2191161" y="34687"/>
                          <a:pt x="1980590" y="13716"/>
                        </a:cubicBezTo>
                        <a:cubicBezTo>
                          <a:pt x="1770019" y="-7255"/>
                          <a:pt x="1476440" y="31542"/>
                          <a:pt x="1276960" y="13716"/>
                        </a:cubicBezTo>
                        <a:cubicBezTo>
                          <a:pt x="1077480" y="-4110"/>
                          <a:pt x="880988" y="37553"/>
                          <a:pt x="651510" y="13716"/>
                        </a:cubicBezTo>
                        <a:cubicBezTo>
                          <a:pt x="422032" y="-10121"/>
                          <a:pt x="130744" y="-6519"/>
                          <a:pt x="0" y="13716"/>
                        </a:cubicBezTo>
                        <a:cubicBezTo>
                          <a:pt x="198" y="8947"/>
                          <a:pt x="304" y="52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480060" y="2154674"/>
            <a:ext cx="3182691" cy="2490501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700" dirty="0"/>
              <a:t>Straight-Through Cable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700" dirty="0"/>
              <a:t>Cross-Over Cable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700" dirty="0"/>
              <a:t>Serial DCE Cable</a:t>
            </a:r>
          </a:p>
        </p:txBody>
      </p:sp>
      <p:pic>
        <p:nvPicPr>
          <p:cNvPr id="4" name="Picture 3" descr="Close-up of a server network panel with lights and cables">
            <a:extLst>
              <a:ext uri="{FF2B5EF4-FFF2-40B4-BE49-F238E27FC236}">
                <a16:creationId xmlns:a16="http://schemas.microsoft.com/office/drawing/2014/main" id="{F6B3B94A-CBBD-02F7-9274-8FD3DA59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48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Google Shape;127;p24">
            <a:extLst>
              <a:ext uri="{FF2B5EF4-FFF2-40B4-BE49-F238E27FC236}">
                <a16:creationId xmlns:a16="http://schemas.microsoft.com/office/drawing/2014/main" id="{7299FDD4-5D43-7ED1-EEB1-1B7093E1F13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686300" y="4767262"/>
            <a:ext cx="3086100" cy="273844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</a:rPr>
              <a:t>Setting a Network Using Four Labs With Different Network</a:t>
            </a:r>
          </a:p>
        </p:txBody>
      </p:sp>
      <p:sp>
        <p:nvSpPr>
          <p:cNvPr id="152" name="Google Shape;152;p27"/>
          <p:cNvSpPr txBox="1">
            <a:spLocks noGrp="1"/>
          </p:cNvSpPr>
          <p:nvPr>
            <p:ph type="sldNum" idx="12"/>
          </p:nvPr>
        </p:nvSpPr>
        <p:spPr>
          <a:xfrm>
            <a:off x="7829550" y="4767262"/>
            <a:ext cx="685800" cy="273844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5</a:t>
            </a:fld>
            <a:endParaRPr lang="en-GB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Network Structure</a:t>
            </a:r>
            <a:endParaRPr dirty="0"/>
          </a:p>
        </p:txBody>
      </p:sp>
      <p:sp>
        <p:nvSpPr>
          <p:cNvPr id="159" name="Google Shape;159;p28"/>
          <p:cNvSpPr/>
          <p:nvPr/>
        </p:nvSpPr>
        <p:spPr>
          <a:xfrm>
            <a:off x="904151" y="1637550"/>
            <a:ext cx="2260200" cy="70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Lab-2</a:t>
            </a:r>
            <a:endParaRPr dirty="0"/>
          </a:p>
        </p:txBody>
      </p:sp>
      <p:sp>
        <p:nvSpPr>
          <p:cNvPr id="160" name="Google Shape;160;p28"/>
          <p:cNvSpPr/>
          <p:nvPr/>
        </p:nvSpPr>
        <p:spPr>
          <a:xfrm>
            <a:off x="5466700" y="1667625"/>
            <a:ext cx="2260200" cy="70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Lab-4</a:t>
            </a:r>
            <a:endParaRPr dirty="0"/>
          </a:p>
        </p:txBody>
      </p:sp>
      <p:sp>
        <p:nvSpPr>
          <p:cNvPr id="161" name="Google Shape;161;p28"/>
          <p:cNvSpPr/>
          <p:nvPr/>
        </p:nvSpPr>
        <p:spPr>
          <a:xfrm>
            <a:off x="944325" y="3551350"/>
            <a:ext cx="2260200" cy="70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Lab-1</a:t>
            </a:r>
            <a:endParaRPr dirty="0"/>
          </a:p>
        </p:txBody>
      </p:sp>
      <p:sp>
        <p:nvSpPr>
          <p:cNvPr id="162" name="Google Shape;162;p28"/>
          <p:cNvSpPr/>
          <p:nvPr/>
        </p:nvSpPr>
        <p:spPr>
          <a:xfrm>
            <a:off x="5466700" y="3551350"/>
            <a:ext cx="2260200" cy="70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Lab-3</a:t>
            </a:r>
            <a:endParaRPr dirty="0"/>
          </a:p>
        </p:txBody>
      </p:sp>
      <p:sp>
        <p:nvSpPr>
          <p:cNvPr id="163" name="Google Shape;163;p28"/>
          <p:cNvSpPr/>
          <p:nvPr/>
        </p:nvSpPr>
        <p:spPr>
          <a:xfrm>
            <a:off x="3626550" y="2355750"/>
            <a:ext cx="482100" cy="4320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4572000" y="2363250"/>
            <a:ext cx="482100" cy="4320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3626550" y="2992050"/>
            <a:ext cx="482100" cy="4320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8"/>
          <p:cNvSpPr/>
          <p:nvPr/>
        </p:nvSpPr>
        <p:spPr>
          <a:xfrm>
            <a:off x="4556650" y="2992050"/>
            <a:ext cx="482100" cy="4320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28"/>
          <p:cNvCxnSpPr>
            <a:stCxn id="163" idx="6"/>
            <a:endCxn id="164" idx="2"/>
          </p:cNvCxnSpPr>
          <p:nvPr/>
        </p:nvCxnSpPr>
        <p:spPr>
          <a:xfrm>
            <a:off x="4108650" y="2571750"/>
            <a:ext cx="4635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8"/>
          <p:cNvCxnSpPr/>
          <p:nvPr/>
        </p:nvCxnSpPr>
        <p:spPr>
          <a:xfrm>
            <a:off x="4108650" y="3181350"/>
            <a:ext cx="4635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8"/>
          <p:cNvCxnSpPr>
            <a:stCxn id="163" idx="4"/>
            <a:endCxn id="165" idx="0"/>
          </p:cNvCxnSpPr>
          <p:nvPr/>
        </p:nvCxnSpPr>
        <p:spPr>
          <a:xfrm>
            <a:off x="3867600" y="2787750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8"/>
          <p:cNvCxnSpPr/>
          <p:nvPr/>
        </p:nvCxnSpPr>
        <p:spPr>
          <a:xfrm>
            <a:off x="4813050" y="2787750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8"/>
          <p:cNvCxnSpPr>
            <a:stCxn id="163" idx="5"/>
            <a:endCxn id="166" idx="1"/>
          </p:cNvCxnSpPr>
          <p:nvPr/>
        </p:nvCxnSpPr>
        <p:spPr>
          <a:xfrm>
            <a:off x="4038048" y="2724485"/>
            <a:ext cx="589200" cy="3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8"/>
          <p:cNvCxnSpPr>
            <a:stCxn id="164" idx="3"/>
            <a:endCxn id="165" idx="7"/>
          </p:cNvCxnSpPr>
          <p:nvPr/>
        </p:nvCxnSpPr>
        <p:spPr>
          <a:xfrm flipH="1">
            <a:off x="4038102" y="2731985"/>
            <a:ext cx="6045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8"/>
          <p:cNvCxnSpPr>
            <a:cxnSpLocks/>
            <a:endCxn id="163" idx="1"/>
          </p:cNvCxnSpPr>
          <p:nvPr/>
        </p:nvCxnSpPr>
        <p:spPr>
          <a:xfrm>
            <a:off x="3155550" y="2306914"/>
            <a:ext cx="541602" cy="1121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8"/>
          <p:cNvCxnSpPr>
            <a:cxnSpLocks/>
            <a:endCxn id="164" idx="7"/>
          </p:cNvCxnSpPr>
          <p:nvPr/>
        </p:nvCxnSpPr>
        <p:spPr>
          <a:xfrm flipH="1">
            <a:off x="4983498" y="2324085"/>
            <a:ext cx="463352" cy="1024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8"/>
          <p:cNvCxnSpPr>
            <a:endCxn id="165" idx="3"/>
          </p:cNvCxnSpPr>
          <p:nvPr/>
        </p:nvCxnSpPr>
        <p:spPr>
          <a:xfrm rot="10800000" flipH="1">
            <a:off x="3164352" y="3360785"/>
            <a:ext cx="5328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8"/>
          <p:cNvCxnSpPr>
            <a:endCxn id="166" idx="5"/>
          </p:cNvCxnSpPr>
          <p:nvPr/>
        </p:nvCxnSpPr>
        <p:spPr>
          <a:xfrm rot="10800000">
            <a:off x="4968148" y="3360785"/>
            <a:ext cx="527100" cy="30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8"/>
          <p:cNvSpPr txBox="1"/>
          <p:nvPr/>
        </p:nvSpPr>
        <p:spPr>
          <a:xfrm>
            <a:off x="994550" y="4380025"/>
            <a:ext cx="215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192.168.1.0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525100" y="43800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192.168.3.0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994550" y="2444600"/>
            <a:ext cx="19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192.168.2.0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5718950" y="2444600"/>
            <a:ext cx="19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192.168.4.0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550" y="1787475"/>
            <a:ext cx="463500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50" y="3671200"/>
            <a:ext cx="463500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250" y="3671200"/>
            <a:ext cx="463500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250" y="1787475"/>
            <a:ext cx="463500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DEC2-67AC-40EB-B116-3BF911696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768" y="2696303"/>
            <a:ext cx="374068" cy="374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49953-557E-480F-B232-6BF401435D7D}"/>
              </a:ext>
            </a:extLst>
          </p:cNvPr>
          <p:cNvSpPr txBox="1"/>
          <p:nvPr/>
        </p:nvSpPr>
        <p:spPr>
          <a:xfrm>
            <a:off x="5480696" y="3013843"/>
            <a:ext cx="71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CC4703-3E3C-48CA-B7D1-F74E16F3E7A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816802" y="2364262"/>
            <a:ext cx="0" cy="332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Google Shape;127;p24">
            <a:extLst>
              <a:ext uri="{FF2B5EF4-FFF2-40B4-BE49-F238E27FC236}">
                <a16:creationId xmlns:a16="http://schemas.microsoft.com/office/drawing/2014/main" id="{B428F98F-9E63-B13E-8C04-C4B20C9F9F4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50406" y="4811700"/>
            <a:ext cx="3043187" cy="23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Setting a Network Using Four Labs With Different Network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DA0D39-7362-2311-738F-0A54DF80C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58" y="999902"/>
            <a:ext cx="2911092" cy="213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604DD5-7A44-4045-BB62-933A8923A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272" y="525714"/>
            <a:ext cx="899408" cy="899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0859B-598C-4E43-A19A-C436D7DA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28" y="525714"/>
            <a:ext cx="1244274" cy="12442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87AC87-66BC-42C3-A7F7-DCEA1C31217B}"/>
              </a:ext>
            </a:extLst>
          </p:cNvPr>
          <p:cNvCxnSpPr>
            <a:cxnSpLocks/>
          </p:cNvCxnSpPr>
          <p:nvPr/>
        </p:nvCxnSpPr>
        <p:spPr>
          <a:xfrm>
            <a:off x="2498341" y="829543"/>
            <a:ext cx="2120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C0C68E-0A62-4DA4-86B7-2E261415535B}"/>
              </a:ext>
            </a:extLst>
          </p:cNvPr>
          <p:cNvSpPr txBox="1"/>
          <p:nvPr/>
        </p:nvSpPr>
        <p:spPr>
          <a:xfrm>
            <a:off x="2918453" y="839525"/>
            <a:ext cx="1534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Server Name: gmail.com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BB442-A600-4327-BE2D-1B817056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20" y="2040960"/>
            <a:ext cx="777307" cy="77730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E7A2EA-E77D-4D09-B943-959A3519F9CD}"/>
              </a:ext>
            </a:extLst>
          </p:cNvPr>
          <p:cNvCxnSpPr>
            <a:cxnSpLocks/>
          </p:cNvCxnSpPr>
          <p:nvPr/>
        </p:nvCxnSpPr>
        <p:spPr>
          <a:xfrm flipH="1">
            <a:off x="2496733" y="1080338"/>
            <a:ext cx="2062525" cy="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D64F26-1F28-4BA6-8169-861D99EF10E4}"/>
              </a:ext>
            </a:extLst>
          </p:cNvPr>
          <p:cNvSpPr txBox="1"/>
          <p:nvPr/>
        </p:nvSpPr>
        <p:spPr>
          <a:xfrm>
            <a:off x="2918453" y="1057016"/>
            <a:ext cx="1545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IP Address:192.168.4.18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B7DE13-879A-4905-A11B-C270956135C8}"/>
              </a:ext>
            </a:extLst>
          </p:cNvPr>
          <p:cNvSpPr txBox="1"/>
          <p:nvPr/>
        </p:nvSpPr>
        <p:spPr>
          <a:xfrm>
            <a:off x="4857992" y="1478869"/>
            <a:ext cx="8269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DNS Server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1BA2AF-3832-49D5-8A6E-F1A63B1A4642}"/>
              </a:ext>
            </a:extLst>
          </p:cNvPr>
          <p:cNvCxnSpPr>
            <a:cxnSpLocks/>
          </p:cNvCxnSpPr>
          <p:nvPr/>
        </p:nvCxnSpPr>
        <p:spPr>
          <a:xfrm>
            <a:off x="2391508" y="1619418"/>
            <a:ext cx="1530506" cy="64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36E607-FD12-4278-8CEE-277F34E7DB6C}"/>
              </a:ext>
            </a:extLst>
          </p:cNvPr>
          <p:cNvSpPr txBox="1"/>
          <p:nvPr/>
        </p:nvSpPr>
        <p:spPr>
          <a:xfrm rot="1452291">
            <a:off x="2990225" y="1718895"/>
            <a:ext cx="5347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SMTP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609468-48CF-441B-8F3B-42C589EC2E6B}"/>
              </a:ext>
            </a:extLst>
          </p:cNvPr>
          <p:cNvSpPr txBox="1"/>
          <p:nvPr/>
        </p:nvSpPr>
        <p:spPr>
          <a:xfrm>
            <a:off x="4810411" y="2335483"/>
            <a:ext cx="1045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Incoming Server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0AC887A-301D-4B00-B030-65F91115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680" y="3739581"/>
            <a:ext cx="788366" cy="78836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9F99E77-00AB-4542-9121-7D97D7D5ADE1}"/>
              </a:ext>
            </a:extLst>
          </p:cNvPr>
          <p:cNvCxnSpPr>
            <a:cxnSpLocks/>
          </p:cNvCxnSpPr>
          <p:nvPr/>
        </p:nvCxnSpPr>
        <p:spPr>
          <a:xfrm>
            <a:off x="4411273" y="2908619"/>
            <a:ext cx="0" cy="70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745707C-8C94-40B8-89FA-67F738062AD4}"/>
              </a:ext>
            </a:extLst>
          </p:cNvPr>
          <p:cNvSpPr txBox="1"/>
          <p:nvPr/>
        </p:nvSpPr>
        <p:spPr>
          <a:xfrm>
            <a:off x="4411273" y="3120278"/>
            <a:ext cx="5347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SMTP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039CD1-4F79-4E42-846E-8CB6AD590FCA}"/>
              </a:ext>
            </a:extLst>
          </p:cNvPr>
          <p:cNvSpPr txBox="1"/>
          <p:nvPr/>
        </p:nvSpPr>
        <p:spPr>
          <a:xfrm>
            <a:off x="3930327" y="4592068"/>
            <a:ext cx="1045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Outgoing Server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9F598F-BFC0-435A-B2AD-B79707ED28F4}"/>
              </a:ext>
            </a:extLst>
          </p:cNvPr>
          <p:cNvCxnSpPr>
            <a:cxnSpLocks/>
          </p:cNvCxnSpPr>
          <p:nvPr/>
        </p:nvCxnSpPr>
        <p:spPr>
          <a:xfrm>
            <a:off x="5023821" y="4247412"/>
            <a:ext cx="844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F007145-5342-43EF-BEEE-4CD537D22909}"/>
              </a:ext>
            </a:extLst>
          </p:cNvPr>
          <p:cNvSpPr txBox="1"/>
          <p:nvPr/>
        </p:nvSpPr>
        <p:spPr>
          <a:xfrm>
            <a:off x="5189110" y="4033948"/>
            <a:ext cx="5347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POP3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E27490-286F-BBD1-F2E8-30C5E1A3B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38" y="3642643"/>
            <a:ext cx="1244274" cy="124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46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197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Video 3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4FE779D1-116F-0870-24F9-5FAF6F090F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tretch>
            <a:fillRect/>
          </a:stretch>
        </p:blipFill>
        <p:spPr>
          <a:xfrm>
            <a:off x="587002" y="22161"/>
            <a:ext cx="8018459" cy="4510383"/>
          </a:xfrm>
          <a:prstGeom prst="rect">
            <a:avLst/>
          </a:prstGeom>
        </p:spPr>
      </p:pic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1963629" y="473202"/>
            <a:ext cx="5486400" cy="202651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sp>
        <p:nvSpPr>
          <p:cNvPr id="2" name="Google Shape;127;p24">
            <a:extLst>
              <a:ext uri="{FF2B5EF4-FFF2-40B4-BE49-F238E27FC236}">
                <a16:creationId xmlns:a16="http://schemas.microsoft.com/office/drawing/2014/main" id="{C5DB6CAC-ACE2-68C6-33F8-BD6F0EA2C3A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73202" y="4731624"/>
            <a:ext cx="6240541" cy="4114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just"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Setting a Network Using Four Labs With Different Network</a:t>
            </a:r>
          </a:p>
        </p:txBody>
      </p:sp>
      <p:sp>
        <p:nvSpPr>
          <p:cNvPr id="193" name="Google Shape;193;p29"/>
          <p:cNvSpPr txBox="1">
            <a:spLocks noGrp="1"/>
          </p:cNvSpPr>
          <p:nvPr>
            <p:ph type="sldNum" idx="12"/>
          </p:nvPr>
        </p:nvSpPr>
        <p:spPr>
          <a:xfrm>
            <a:off x="0" y="4732020"/>
            <a:ext cx="480060" cy="4114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ctr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lvl="0" indent="0" algn="ctr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8</a:t>
            </a:fld>
            <a:endParaRPr lang="en-US" sz="12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516" y="1012032"/>
            <a:ext cx="7750970" cy="31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" name="Google Shape;127;p24">
            <a:extLst>
              <a:ext uri="{FF2B5EF4-FFF2-40B4-BE49-F238E27FC236}">
                <a16:creationId xmlns:a16="http://schemas.microsoft.com/office/drawing/2014/main" id="{E4F833A4-9C6A-AB47-9BE6-E952C53665B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50406" y="4811700"/>
            <a:ext cx="3043187" cy="23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Setting a Network Using Four Labs With Different Network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251</Words>
  <Application>Microsoft Office PowerPoint</Application>
  <PresentationFormat>On-screen Show (16:9)</PresentationFormat>
  <Paragraphs>62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Times New Roman</vt:lpstr>
      <vt:lpstr>Office Theme</vt:lpstr>
      <vt:lpstr>PowerPoint Presentation</vt:lpstr>
      <vt:lpstr>Contents</vt:lpstr>
      <vt:lpstr>Introduction</vt:lpstr>
      <vt:lpstr>Networking Device Used</vt:lpstr>
      <vt:lpstr>Connecting Wire Used</vt:lpstr>
      <vt:lpstr>Network Structure</vt:lpstr>
      <vt:lpstr>PowerPoint Presentation</vt:lpstr>
      <vt:lpstr>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Aryan Sharma</cp:lastModifiedBy>
  <cp:revision>20</cp:revision>
  <dcterms:modified xsi:type="dcterms:W3CDTF">2022-12-07T17:27:18Z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2022-11-30T16:17:51Z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00c77461-f5a0-44ac-b2a9-3053669dfcb7</vt:lpwstr>
  </property>
  <property fmtid="{D5CDD505-2E9C-101B-9397-08002B2CF9AE}" pid="7" name="MSIP_Label_defa4170-0d19-0005-0004-bc88714345d2_ActionId">
    <vt:lpwstr>500ed364-4495-4b15-8f48-3e57c61eb21b</vt:lpwstr>
  </property>
  <property fmtid="{D5CDD505-2E9C-101B-9397-08002B2CF9AE}" pid="8" name="MSIP_Label_defa4170-0d19-0005-0004-bc88714345d2_ContentBits">
    <vt:lpwstr>0</vt:lpwstr>
  </property>
</Properties>
</file>